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5" r:id="rId3"/>
    <p:sldId id="258" r:id="rId4"/>
    <p:sldId id="272" r:id="rId5"/>
    <p:sldId id="273" r:id="rId6"/>
    <p:sldId id="265" r:id="rId7"/>
    <p:sldId id="271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6"/>
    <p:restoredTop sz="82545"/>
  </p:normalViewPr>
  <p:slideViewPr>
    <p:cSldViewPr snapToGrid="0">
      <p:cViewPr varScale="1">
        <p:scale>
          <a:sx n="102" d="100"/>
          <a:sy n="102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A29D98-B580-4EAC-B6CB-9A0840A261F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4CB391-8D44-41BF-8BEA-B83EF6274841}">
      <dgm:prSet/>
      <dgm:spPr/>
      <dgm:t>
        <a:bodyPr/>
        <a:lstStyle/>
        <a:p>
          <a:r>
            <a:rPr lang="en-US" dirty="0"/>
            <a:t>Auto ARIMA</a:t>
          </a:r>
        </a:p>
      </dgm:t>
    </dgm:pt>
    <dgm:pt modelId="{2B5528AE-72EC-400F-84E5-36120C45943F}" type="parTrans" cxnId="{B00F14B2-397C-4D92-B892-6E23A9486337}">
      <dgm:prSet/>
      <dgm:spPr/>
      <dgm:t>
        <a:bodyPr/>
        <a:lstStyle/>
        <a:p>
          <a:endParaRPr lang="en-US"/>
        </a:p>
      </dgm:t>
    </dgm:pt>
    <dgm:pt modelId="{3EC9547D-AB3B-41C8-9C56-0D4797585AE4}" type="sibTrans" cxnId="{B00F14B2-397C-4D92-B892-6E23A9486337}">
      <dgm:prSet/>
      <dgm:spPr/>
      <dgm:t>
        <a:bodyPr/>
        <a:lstStyle/>
        <a:p>
          <a:endParaRPr lang="en-US"/>
        </a:p>
      </dgm:t>
    </dgm:pt>
    <dgm:pt modelId="{2BFFA69C-DB0F-489B-B264-35DE2EDE8CFD}">
      <dgm:prSet/>
      <dgm:spPr/>
      <dgm:t>
        <a:bodyPr/>
        <a:lstStyle/>
        <a:p>
          <a:pPr>
            <a:buNone/>
          </a:pPr>
          <a:r>
            <a:rPr lang="en-US" b="1" dirty="0"/>
            <a:t>Strengths: </a:t>
          </a:r>
          <a:r>
            <a:rPr lang="en-US" dirty="0"/>
            <a:t>					</a:t>
          </a:r>
          <a:r>
            <a:rPr lang="en-US" b="1" dirty="0"/>
            <a:t>Weaknesses:</a:t>
          </a:r>
        </a:p>
      </dgm:t>
    </dgm:pt>
    <dgm:pt modelId="{B8484459-382F-42C1-A223-A152F4C517CC}" type="parTrans" cxnId="{94B6A8BA-5291-4E4F-8A48-5F389F3C621E}">
      <dgm:prSet/>
      <dgm:spPr/>
      <dgm:t>
        <a:bodyPr/>
        <a:lstStyle/>
        <a:p>
          <a:endParaRPr lang="en-US"/>
        </a:p>
      </dgm:t>
    </dgm:pt>
    <dgm:pt modelId="{4D905374-1651-4266-9DE9-1C5DBBB570AD}" type="sibTrans" cxnId="{94B6A8BA-5291-4E4F-8A48-5F389F3C621E}">
      <dgm:prSet/>
      <dgm:spPr/>
      <dgm:t>
        <a:bodyPr/>
        <a:lstStyle/>
        <a:p>
          <a:endParaRPr lang="en-US"/>
        </a:p>
      </dgm:t>
    </dgm:pt>
    <dgm:pt modelId="{B4220AC2-6C7A-43D0-842E-982FB1950B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+ Flexible 					-  Multivariate</a:t>
          </a:r>
        </a:p>
      </dgm:t>
    </dgm:pt>
    <dgm:pt modelId="{189FCE42-9DD4-4CB3-ABFF-2381B2ACE396}" type="parTrans" cxnId="{2145DD0A-6A87-42CB-AD84-8CC12D19BDA0}">
      <dgm:prSet/>
      <dgm:spPr/>
      <dgm:t>
        <a:bodyPr/>
        <a:lstStyle/>
        <a:p>
          <a:endParaRPr lang="en-US"/>
        </a:p>
      </dgm:t>
    </dgm:pt>
    <dgm:pt modelId="{C6DED335-17F4-4A52-A66E-23CDFE28105B}" type="sibTrans" cxnId="{2145DD0A-6A87-42CB-AD84-8CC12D19BDA0}">
      <dgm:prSet/>
      <dgm:spPr/>
      <dgm:t>
        <a:bodyPr/>
        <a:lstStyle/>
        <a:p>
          <a:endParaRPr lang="en-US"/>
        </a:p>
      </dgm:t>
    </dgm:pt>
    <dgm:pt modelId="{FA6EF18F-3CCF-4B13-8EA3-9A7D6ABB2744}">
      <dgm:prSet/>
      <dgm:spPr/>
      <dgm:t>
        <a:bodyPr/>
        <a:lstStyle/>
        <a:p>
          <a:r>
            <a:rPr lang="en-US" dirty="0" err="1"/>
            <a:t>XGBoost</a:t>
          </a:r>
          <a:r>
            <a:rPr lang="en-US" dirty="0"/>
            <a:t> Regression</a:t>
          </a:r>
        </a:p>
      </dgm:t>
    </dgm:pt>
    <dgm:pt modelId="{EA4D378B-A811-4F9B-95BD-3E2F728257BC}" type="parTrans" cxnId="{2916D49C-9995-4D89-96C5-BEBB5171F616}">
      <dgm:prSet/>
      <dgm:spPr/>
      <dgm:t>
        <a:bodyPr/>
        <a:lstStyle/>
        <a:p>
          <a:endParaRPr lang="en-US"/>
        </a:p>
      </dgm:t>
    </dgm:pt>
    <dgm:pt modelId="{5D15F9B5-7BF0-4127-A452-986EB7305AFB}" type="sibTrans" cxnId="{2916D49C-9995-4D89-96C5-BEBB5171F616}">
      <dgm:prSet/>
      <dgm:spPr/>
      <dgm:t>
        <a:bodyPr/>
        <a:lstStyle/>
        <a:p>
          <a:endParaRPr lang="en-US"/>
        </a:p>
      </dgm:t>
    </dgm:pt>
    <dgm:pt modelId="{92F26D36-F0D8-4A75-A0CA-92402A1B4C1F}">
      <dgm:prSet/>
      <dgm:spPr/>
      <dgm:t>
        <a:bodyPr/>
        <a:lstStyle/>
        <a:p>
          <a:pPr>
            <a:buNone/>
          </a:pPr>
          <a:r>
            <a:rPr lang="en-US" b="1" dirty="0"/>
            <a:t>Strengths:</a:t>
          </a:r>
          <a:r>
            <a:rPr lang="en-US" dirty="0"/>
            <a:t>					</a:t>
          </a:r>
          <a:r>
            <a:rPr lang="en-US" b="1" dirty="0"/>
            <a:t>Weaknesses:</a:t>
          </a:r>
        </a:p>
      </dgm:t>
    </dgm:pt>
    <dgm:pt modelId="{CFF6D4CC-BB2D-4A35-817C-2A6F709F3E11}" type="parTrans" cxnId="{4779BA8F-D5CA-498C-AD93-0397B507C364}">
      <dgm:prSet/>
      <dgm:spPr/>
      <dgm:t>
        <a:bodyPr/>
        <a:lstStyle/>
        <a:p>
          <a:endParaRPr lang="en-US"/>
        </a:p>
      </dgm:t>
    </dgm:pt>
    <dgm:pt modelId="{8414594D-BFFE-4BF1-9710-948EB42ED762}" type="sibTrans" cxnId="{4779BA8F-D5CA-498C-AD93-0397B507C364}">
      <dgm:prSet/>
      <dgm:spPr/>
      <dgm:t>
        <a:bodyPr/>
        <a:lstStyle/>
        <a:p>
          <a:endParaRPr lang="en-US"/>
        </a:p>
      </dgm:t>
    </dgm:pt>
    <dgm:pt modelId="{3F4148CC-079F-46E4-920C-AB726C319394}">
      <dgm:prSet/>
      <dgm:spPr/>
      <dgm:t>
        <a:bodyPr/>
        <a:lstStyle/>
        <a:p>
          <a:r>
            <a:rPr lang="en-US" dirty="0"/>
            <a:t>Random Forest Regression</a:t>
          </a:r>
        </a:p>
      </dgm:t>
    </dgm:pt>
    <dgm:pt modelId="{FDFDB389-C436-4963-B933-FACD12B1642D}" type="parTrans" cxnId="{8AD72441-D288-4551-BC50-41AB518370FC}">
      <dgm:prSet/>
      <dgm:spPr/>
      <dgm:t>
        <a:bodyPr/>
        <a:lstStyle/>
        <a:p>
          <a:endParaRPr lang="en-US"/>
        </a:p>
      </dgm:t>
    </dgm:pt>
    <dgm:pt modelId="{CC0BF422-DA14-492A-BF7E-8E3DD5F1FB1C}" type="sibTrans" cxnId="{8AD72441-D288-4551-BC50-41AB518370FC}">
      <dgm:prSet/>
      <dgm:spPr/>
      <dgm:t>
        <a:bodyPr/>
        <a:lstStyle/>
        <a:p>
          <a:endParaRPr lang="en-US"/>
        </a:p>
      </dgm:t>
    </dgm:pt>
    <dgm:pt modelId="{1E38159F-69E6-4621-9E23-F7F17F8B10A3}">
      <dgm:prSet/>
      <dgm:spPr/>
      <dgm:t>
        <a:bodyPr/>
        <a:lstStyle/>
        <a:p>
          <a:pPr>
            <a:buNone/>
          </a:pPr>
          <a:r>
            <a:rPr lang="en-US" b="1" dirty="0"/>
            <a:t>Strengths: </a:t>
          </a:r>
          <a:r>
            <a:rPr lang="en-US" dirty="0"/>
            <a:t>					</a:t>
          </a:r>
          <a:r>
            <a:rPr lang="en-US" b="1" dirty="0"/>
            <a:t>Weaknesses:</a:t>
          </a:r>
        </a:p>
      </dgm:t>
    </dgm:pt>
    <dgm:pt modelId="{584D4655-313D-4F83-A9CC-A23697694943}" type="parTrans" cxnId="{26C8CCC6-0852-43D0-A47E-B446B2BBC06A}">
      <dgm:prSet/>
      <dgm:spPr/>
      <dgm:t>
        <a:bodyPr/>
        <a:lstStyle/>
        <a:p>
          <a:endParaRPr lang="en-US"/>
        </a:p>
      </dgm:t>
    </dgm:pt>
    <dgm:pt modelId="{7A42DA6D-A483-468A-92E3-D49ED8AA176F}" type="sibTrans" cxnId="{26C8CCC6-0852-43D0-A47E-B446B2BBC06A}">
      <dgm:prSet/>
      <dgm:spPr/>
      <dgm:t>
        <a:bodyPr/>
        <a:lstStyle/>
        <a:p>
          <a:endParaRPr lang="en-US"/>
        </a:p>
      </dgm:t>
    </dgm:pt>
    <dgm:pt modelId="{6F711415-2703-0641-817B-5160C719840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+ Easy implementation &amp; interpretation		- Pre-processing &amp; tuning</a:t>
          </a:r>
        </a:p>
      </dgm:t>
    </dgm:pt>
    <dgm:pt modelId="{57D576D0-FBB1-9748-B558-B12BEBB9C028}" type="parTrans" cxnId="{F7022EC4-5FD5-EA43-97DA-D22AAC5C1E5A}">
      <dgm:prSet/>
      <dgm:spPr/>
      <dgm:t>
        <a:bodyPr/>
        <a:lstStyle/>
        <a:p>
          <a:endParaRPr lang="en-US"/>
        </a:p>
      </dgm:t>
    </dgm:pt>
    <dgm:pt modelId="{07E710C9-F160-4545-AA9D-75FE6DC2657C}" type="sibTrans" cxnId="{F7022EC4-5FD5-EA43-97DA-D22AAC5C1E5A}">
      <dgm:prSet/>
      <dgm:spPr/>
      <dgm:t>
        <a:bodyPr/>
        <a:lstStyle/>
        <a:p>
          <a:endParaRPr lang="en-US"/>
        </a:p>
      </dgm:t>
    </dgm:pt>
    <dgm:pt modelId="{D72AD1A6-0958-F743-947E-6CCE6A0E561F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+ Reliable forecasting &amp; confidence intervals</a:t>
          </a:r>
        </a:p>
      </dgm:t>
    </dgm:pt>
    <dgm:pt modelId="{D41E2781-529A-1F46-8158-DE60A678DBAC}" type="parTrans" cxnId="{BFA4327C-1453-AA4D-B9CB-4C0BDDE029D1}">
      <dgm:prSet/>
      <dgm:spPr/>
      <dgm:t>
        <a:bodyPr/>
        <a:lstStyle/>
        <a:p>
          <a:endParaRPr lang="en-US"/>
        </a:p>
      </dgm:t>
    </dgm:pt>
    <dgm:pt modelId="{2BF5935C-0F27-CF4A-A79B-8332E41D6CA2}" type="sibTrans" cxnId="{BFA4327C-1453-AA4D-B9CB-4C0BDDE029D1}">
      <dgm:prSet/>
      <dgm:spPr/>
      <dgm:t>
        <a:bodyPr/>
        <a:lstStyle/>
        <a:p>
          <a:endParaRPr lang="en-US"/>
        </a:p>
      </dgm:t>
    </dgm:pt>
    <dgm:pt modelId="{F19E3145-8B36-D145-9D2B-A84064DC38F0}">
      <dgm:prSet/>
      <dgm:spPr/>
      <dgm:t>
        <a:bodyPr/>
        <a:lstStyle/>
        <a:p>
          <a:pPr>
            <a:buNone/>
          </a:pPr>
          <a:r>
            <a:rPr lang="en-US" dirty="0"/>
            <a:t>+ High Accuracy					- Complex data</a:t>
          </a:r>
        </a:p>
      </dgm:t>
    </dgm:pt>
    <dgm:pt modelId="{DD17763F-6FA9-F044-802B-4427AAF0ACB0}" type="parTrans" cxnId="{C5C52905-98D8-BA4E-9AEF-1DA755EDCB8E}">
      <dgm:prSet/>
      <dgm:spPr/>
      <dgm:t>
        <a:bodyPr/>
        <a:lstStyle/>
        <a:p>
          <a:endParaRPr lang="en-US"/>
        </a:p>
      </dgm:t>
    </dgm:pt>
    <dgm:pt modelId="{E97DA924-3BBD-944A-8712-50534C144922}" type="sibTrans" cxnId="{C5C52905-98D8-BA4E-9AEF-1DA755EDCB8E}">
      <dgm:prSet/>
      <dgm:spPr/>
      <dgm:t>
        <a:bodyPr/>
        <a:lstStyle/>
        <a:p>
          <a:endParaRPr lang="en-US"/>
        </a:p>
      </dgm:t>
    </dgm:pt>
    <dgm:pt modelId="{EE5256AD-C500-2A43-BE04-C8091749938A}">
      <dgm:prSet/>
      <dgm:spPr/>
      <dgm:t>
        <a:bodyPr/>
        <a:lstStyle/>
        <a:p>
          <a:pPr>
            <a:buNone/>
          </a:pPr>
          <a:r>
            <a:rPr lang="en-US" dirty="0"/>
            <a:t>+ Fast learning</a:t>
          </a:r>
        </a:p>
      </dgm:t>
    </dgm:pt>
    <dgm:pt modelId="{923A2BF4-2531-4F40-8C1C-08E5D804B3D8}" type="parTrans" cxnId="{827CB9E5-DE38-2646-9082-DB7A84885C05}">
      <dgm:prSet/>
      <dgm:spPr/>
      <dgm:t>
        <a:bodyPr/>
        <a:lstStyle/>
        <a:p>
          <a:endParaRPr lang="en-US"/>
        </a:p>
      </dgm:t>
    </dgm:pt>
    <dgm:pt modelId="{9CE1DCB6-56E8-D349-8332-D96D8587C1CA}" type="sibTrans" cxnId="{827CB9E5-DE38-2646-9082-DB7A84885C05}">
      <dgm:prSet/>
      <dgm:spPr/>
      <dgm:t>
        <a:bodyPr/>
        <a:lstStyle/>
        <a:p>
          <a:endParaRPr lang="en-US"/>
        </a:p>
      </dgm:t>
    </dgm:pt>
    <dgm:pt modelId="{9C71B5FF-EE3E-4241-9606-28E4DEC1A56C}">
      <dgm:prSet/>
      <dgm:spPr/>
      <dgm:t>
        <a:bodyPr/>
        <a:lstStyle/>
        <a:p>
          <a:pPr>
            <a:buNone/>
          </a:pPr>
          <a:r>
            <a:rPr lang="en-US" dirty="0"/>
            <a:t>+ Easy Tuning</a:t>
          </a:r>
        </a:p>
      </dgm:t>
    </dgm:pt>
    <dgm:pt modelId="{9074940F-C215-7947-BED4-72BA0F38F54D}" type="parTrans" cxnId="{4C5C2FE8-68C8-CE4A-B95E-574C506FD875}">
      <dgm:prSet/>
      <dgm:spPr/>
      <dgm:t>
        <a:bodyPr/>
        <a:lstStyle/>
        <a:p>
          <a:endParaRPr lang="en-US"/>
        </a:p>
      </dgm:t>
    </dgm:pt>
    <dgm:pt modelId="{242B87EF-76A3-C34F-86C1-BBDA1B49426A}" type="sibTrans" cxnId="{4C5C2FE8-68C8-CE4A-B95E-574C506FD875}">
      <dgm:prSet/>
      <dgm:spPr/>
      <dgm:t>
        <a:bodyPr/>
        <a:lstStyle/>
        <a:p>
          <a:endParaRPr lang="en-US"/>
        </a:p>
      </dgm:t>
    </dgm:pt>
    <dgm:pt modelId="{A3A27384-87BC-5141-B255-11D7BF508027}">
      <dgm:prSet/>
      <dgm:spPr/>
      <dgm:t>
        <a:bodyPr/>
        <a:lstStyle/>
        <a:p>
          <a:pPr>
            <a:buNone/>
          </a:pPr>
          <a:r>
            <a:rPr lang="en-US" dirty="0"/>
            <a:t>+ Variable Ranking</a:t>
          </a:r>
        </a:p>
      </dgm:t>
    </dgm:pt>
    <dgm:pt modelId="{5C3E2357-E333-7740-BA60-E0139295AAA5}" type="parTrans" cxnId="{DD5C60F6-8B0D-B847-9C99-29D742FC36AE}">
      <dgm:prSet/>
      <dgm:spPr/>
      <dgm:t>
        <a:bodyPr/>
        <a:lstStyle/>
        <a:p>
          <a:endParaRPr lang="en-US"/>
        </a:p>
      </dgm:t>
    </dgm:pt>
    <dgm:pt modelId="{485E24FB-9ACB-AC4F-B301-54DE8C142E35}" type="sibTrans" cxnId="{DD5C60F6-8B0D-B847-9C99-29D742FC36AE}">
      <dgm:prSet/>
      <dgm:spPr/>
      <dgm:t>
        <a:bodyPr/>
        <a:lstStyle/>
        <a:p>
          <a:endParaRPr lang="en-US"/>
        </a:p>
      </dgm:t>
    </dgm:pt>
    <dgm:pt modelId="{ABF044E4-0098-1B43-B782-584E652B11D2}">
      <dgm:prSet/>
      <dgm:spPr/>
      <dgm:t>
        <a:bodyPr/>
        <a:lstStyle/>
        <a:p>
          <a:pPr>
            <a:buNone/>
          </a:pPr>
          <a:r>
            <a:rPr lang="en-US" dirty="0"/>
            <a:t>+ Resistant to noise 				- Computational complexity</a:t>
          </a:r>
        </a:p>
      </dgm:t>
    </dgm:pt>
    <dgm:pt modelId="{845E3971-B322-F84B-B039-C32FDB036BF9}" type="parTrans" cxnId="{1F9401CF-F027-524F-A524-3084EAFE4A83}">
      <dgm:prSet/>
      <dgm:spPr/>
      <dgm:t>
        <a:bodyPr/>
        <a:lstStyle/>
        <a:p>
          <a:endParaRPr lang="en-US"/>
        </a:p>
      </dgm:t>
    </dgm:pt>
    <dgm:pt modelId="{EA832BCD-3D60-5D47-BF49-C1090C117384}" type="sibTrans" cxnId="{1F9401CF-F027-524F-A524-3084EAFE4A83}">
      <dgm:prSet/>
      <dgm:spPr/>
      <dgm:t>
        <a:bodyPr/>
        <a:lstStyle/>
        <a:p>
          <a:endParaRPr lang="en-US"/>
        </a:p>
      </dgm:t>
    </dgm:pt>
    <dgm:pt modelId="{B47FFB26-B9A5-5A40-9059-5FC42F513D45}">
      <dgm:prSet/>
      <dgm:spPr/>
      <dgm:t>
        <a:bodyPr/>
        <a:lstStyle/>
        <a:p>
          <a:pPr>
            <a:buNone/>
          </a:pPr>
          <a:r>
            <a:rPr lang="en-US" dirty="0"/>
            <a:t>+ Manges high dimensional datasets		- Interpretability</a:t>
          </a:r>
        </a:p>
      </dgm:t>
    </dgm:pt>
    <dgm:pt modelId="{F2E1CD15-9D68-0948-AFBF-51A1D2E8E043}" type="parTrans" cxnId="{573A1439-75E8-2C44-BA49-06454C673354}">
      <dgm:prSet/>
      <dgm:spPr/>
      <dgm:t>
        <a:bodyPr/>
        <a:lstStyle/>
        <a:p>
          <a:endParaRPr lang="en-US"/>
        </a:p>
      </dgm:t>
    </dgm:pt>
    <dgm:pt modelId="{14D2B090-F707-D241-8FC5-EA7D02CE9E4A}" type="sibTrans" cxnId="{573A1439-75E8-2C44-BA49-06454C673354}">
      <dgm:prSet/>
      <dgm:spPr/>
      <dgm:t>
        <a:bodyPr/>
        <a:lstStyle/>
        <a:p>
          <a:endParaRPr lang="en-US"/>
        </a:p>
      </dgm:t>
    </dgm:pt>
    <dgm:pt modelId="{9792C4F7-20E0-5E47-A010-BBC320E03E54}">
      <dgm:prSet/>
      <dgm:spPr/>
      <dgm:t>
        <a:bodyPr/>
        <a:lstStyle/>
        <a:p>
          <a:pPr>
            <a:buNone/>
          </a:pPr>
          <a:r>
            <a:rPr lang="en-US" dirty="0"/>
            <a:t>+ Feature relevance				- Overfitting</a:t>
          </a:r>
        </a:p>
      </dgm:t>
    </dgm:pt>
    <dgm:pt modelId="{20AB037C-4174-6842-A72B-6E6BD7462AB7}" type="parTrans" cxnId="{C75DD463-5A30-5448-8DA6-42B1004C59F2}">
      <dgm:prSet/>
      <dgm:spPr/>
      <dgm:t>
        <a:bodyPr/>
        <a:lstStyle/>
        <a:p>
          <a:endParaRPr lang="en-US"/>
        </a:p>
      </dgm:t>
    </dgm:pt>
    <dgm:pt modelId="{688A31E2-E029-9447-A95B-08E5F504F7E4}" type="sibTrans" cxnId="{C75DD463-5A30-5448-8DA6-42B1004C59F2}">
      <dgm:prSet/>
      <dgm:spPr/>
      <dgm:t>
        <a:bodyPr/>
        <a:lstStyle/>
        <a:p>
          <a:endParaRPr lang="en-US"/>
        </a:p>
      </dgm:t>
    </dgm:pt>
    <dgm:pt modelId="{211C6C68-0EA5-4B47-9200-C4E4619C15A6}">
      <dgm:prSet/>
      <dgm:spPr/>
      <dgm:t>
        <a:bodyPr/>
        <a:lstStyle/>
        <a:p>
          <a:pPr>
            <a:buNone/>
          </a:pPr>
          <a:r>
            <a:rPr lang="en-US" dirty="0"/>
            <a:t>+ Non-Parametric Nature</a:t>
          </a:r>
        </a:p>
      </dgm:t>
    </dgm:pt>
    <dgm:pt modelId="{5A3D4597-41B8-474F-9C97-718E891C4542}" type="parTrans" cxnId="{556236B9-B641-9A43-BEEB-0F58E0A7A582}">
      <dgm:prSet/>
      <dgm:spPr/>
      <dgm:t>
        <a:bodyPr/>
        <a:lstStyle/>
        <a:p>
          <a:endParaRPr lang="en-US"/>
        </a:p>
      </dgm:t>
    </dgm:pt>
    <dgm:pt modelId="{31851D3F-C59C-4E47-8D03-B4C515F9C4EE}" type="sibTrans" cxnId="{556236B9-B641-9A43-BEEB-0F58E0A7A582}">
      <dgm:prSet/>
      <dgm:spPr/>
      <dgm:t>
        <a:bodyPr/>
        <a:lstStyle/>
        <a:p>
          <a:endParaRPr lang="en-US"/>
        </a:p>
      </dgm:t>
    </dgm:pt>
    <dgm:pt modelId="{DB3DA04C-30B3-6A49-A7FD-427FB0A29A59}">
      <dgm:prSet/>
      <dgm:spPr/>
      <dgm:t>
        <a:bodyPr/>
        <a:lstStyle/>
        <a:p>
          <a:pPr>
            <a:buNone/>
          </a:pPr>
          <a:r>
            <a:rPr lang="en-US" dirty="0"/>
            <a:t>+ Handles missing values &amp; outliers</a:t>
          </a:r>
        </a:p>
      </dgm:t>
    </dgm:pt>
    <dgm:pt modelId="{41397C82-5E6A-EC4D-982F-3F9A6E4EA7BF}" type="parTrans" cxnId="{48C7D5BC-6B12-3A4C-97F8-4CFDEE9C4261}">
      <dgm:prSet/>
      <dgm:spPr/>
      <dgm:t>
        <a:bodyPr/>
        <a:lstStyle/>
        <a:p>
          <a:endParaRPr lang="en-US"/>
        </a:p>
      </dgm:t>
    </dgm:pt>
    <dgm:pt modelId="{463E01BE-1A3F-3C47-B96F-02B82BFD3BFF}" type="sibTrans" cxnId="{48C7D5BC-6B12-3A4C-97F8-4CFDEE9C4261}">
      <dgm:prSet/>
      <dgm:spPr/>
      <dgm:t>
        <a:bodyPr/>
        <a:lstStyle/>
        <a:p>
          <a:endParaRPr lang="en-US"/>
        </a:p>
      </dgm:t>
    </dgm:pt>
    <dgm:pt modelId="{7984D7EE-3AD9-CA4E-90D3-E0E77FFDA266}">
      <dgm:prSet/>
      <dgm:spPr/>
      <dgm:t>
        <a:bodyPr/>
        <a:lstStyle/>
        <a:p>
          <a:pPr>
            <a:buNone/>
          </a:pPr>
          <a:r>
            <a:rPr lang="en-US" dirty="0"/>
            <a:t>+ Handles numerical &amp; categorical data</a:t>
          </a:r>
        </a:p>
      </dgm:t>
    </dgm:pt>
    <dgm:pt modelId="{A488983B-C86A-C141-AD5E-B1214DE0FA02}" type="parTrans" cxnId="{560BE4CC-F202-6A42-8D7E-FC2050A6B10D}">
      <dgm:prSet/>
      <dgm:spPr/>
      <dgm:t>
        <a:bodyPr/>
        <a:lstStyle/>
        <a:p>
          <a:endParaRPr lang="en-US"/>
        </a:p>
      </dgm:t>
    </dgm:pt>
    <dgm:pt modelId="{3C72368A-E5DD-0F44-82C9-B39D40C9C006}" type="sibTrans" cxnId="{560BE4CC-F202-6A42-8D7E-FC2050A6B10D}">
      <dgm:prSet/>
      <dgm:spPr/>
      <dgm:t>
        <a:bodyPr/>
        <a:lstStyle/>
        <a:p>
          <a:endParaRPr lang="en-US"/>
        </a:p>
      </dgm:t>
    </dgm:pt>
    <dgm:pt modelId="{C8E331B7-0240-CF46-9C32-B160395ED996}">
      <dgm:prSet/>
      <dgm:spPr/>
      <dgm:t>
        <a:bodyPr/>
        <a:lstStyle/>
        <a:p>
          <a:r>
            <a:rPr lang="en-US"/>
            <a:t>Linear Regression</a:t>
          </a:r>
          <a:endParaRPr lang="en-US" dirty="0"/>
        </a:p>
      </dgm:t>
    </dgm:pt>
    <dgm:pt modelId="{4322D198-B355-FA40-90CE-B3C9C79E2B24}" type="parTrans" cxnId="{9E6AFB31-FA88-6B41-91F0-CFBDE47C5118}">
      <dgm:prSet/>
      <dgm:spPr/>
      <dgm:t>
        <a:bodyPr/>
        <a:lstStyle/>
        <a:p>
          <a:endParaRPr lang="en-US"/>
        </a:p>
      </dgm:t>
    </dgm:pt>
    <dgm:pt modelId="{60BE2DFA-DE95-5C4D-9ED8-4096EDBF6523}" type="sibTrans" cxnId="{9E6AFB31-FA88-6B41-91F0-CFBDE47C5118}">
      <dgm:prSet/>
      <dgm:spPr/>
      <dgm:t>
        <a:bodyPr/>
        <a:lstStyle/>
        <a:p>
          <a:endParaRPr lang="en-US"/>
        </a:p>
      </dgm:t>
    </dgm:pt>
    <dgm:pt modelId="{EF931AFE-9AB6-6B49-8CA3-91B06232BB5B}">
      <dgm:prSet/>
      <dgm:spPr/>
      <dgm:t>
        <a:bodyPr/>
        <a:lstStyle/>
        <a:p>
          <a:pPr>
            <a:buNone/>
          </a:pPr>
          <a:r>
            <a:rPr lang="en-US" b="1" dirty="0"/>
            <a:t>Strengths:</a:t>
          </a:r>
          <a:r>
            <a:rPr lang="en-US" dirty="0"/>
            <a:t>					</a:t>
          </a:r>
          <a:r>
            <a:rPr lang="en-US" b="1" dirty="0"/>
            <a:t>Weaknesses:</a:t>
          </a:r>
        </a:p>
      </dgm:t>
    </dgm:pt>
    <dgm:pt modelId="{D1D06E95-7E7B-1641-ADD5-9F78583B5CF5}" type="parTrans" cxnId="{FC05058A-1D1E-4948-AEC2-9850EC9A15FB}">
      <dgm:prSet/>
      <dgm:spPr/>
      <dgm:t>
        <a:bodyPr/>
        <a:lstStyle/>
        <a:p>
          <a:endParaRPr lang="en-US"/>
        </a:p>
      </dgm:t>
    </dgm:pt>
    <dgm:pt modelId="{B52259E9-67D9-F143-BCA8-DCEC860FBD0B}" type="sibTrans" cxnId="{FC05058A-1D1E-4948-AEC2-9850EC9A15FB}">
      <dgm:prSet/>
      <dgm:spPr/>
      <dgm:t>
        <a:bodyPr/>
        <a:lstStyle/>
        <a:p>
          <a:endParaRPr lang="en-US"/>
        </a:p>
      </dgm:t>
    </dgm:pt>
    <dgm:pt modelId="{86BE41CC-CD8B-E945-884E-CBD68D8EA3D0}">
      <dgm:prSet/>
      <dgm:spPr/>
      <dgm:t>
        <a:bodyPr/>
        <a:lstStyle/>
        <a:p>
          <a:pPr>
            <a:buNone/>
          </a:pPr>
          <a:r>
            <a:rPr lang="en-US" dirty="0"/>
            <a:t>+ Linear data					- Prone to underfitting</a:t>
          </a:r>
        </a:p>
      </dgm:t>
    </dgm:pt>
    <dgm:pt modelId="{A64BC471-142D-A44D-B516-ABF3FA86D916}" type="parTrans" cxnId="{5288F055-7632-6A46-9522-1E5AEFE11A39}">
      <dgm:prSet/>
      <dgm:spPr/>
      <dgm:t>
        <a:bodyPr/>
        <a:lstStyle/>
        <a:p>
          <a:endParaRPr lang="en-US"/>
        </a:p>
      </dgm:t>
    </dgm:pt>
    <dgm:pt modelId="{E8F265FC-D9C7-E74C-BF5F-C8B6F6152436}" type="sibTrans" cxnId="{5288F055-7632-6A46-9522-1E5AEFE11A39}">
      <dgm:prSet/>
      <dgm:spPr/>
      <dgm:t>
        <a:bodyPr/>
        <a:lstStyle/>
        <a:p>
          <a:endParaRPr lang="en-US"/>
        </a:p>
      </dgm:t>
    </dgm:pt>
    <dgm:pt modelId="{103E244A-7BF6-5040-82AE-C613F3618052}">
      <dgm:prSet/>
      <dgm:spPr/>
      <dgm:t>
        <a:bodyPr/>
        <a:lstStyle/>
        <a:p>
          <a:pPr>
            <a:buNone/>
          </a:pPr>
          <a:r>
            <a:rPr lang="en-US" dirty="0"/>
            <a:t>+ Simple Implementation			- Sensitive to outliers</a:t>
          </a:r>
        </a:p>
      </dgm:t>
    </dgm:pt>
    <dgm:pt modelId="{EEC50697-2080-144F-A5E0-E5DC5019175C}" type="parTrans" cxnId="{6830BA38-8B11-244B-AD44-D94FD2CC5F54}">
      <dgm:prSet/>
      <dgm:spPr/>
      <dgm:t>
        <a:bodyPr/>
        <a:lstStyle/>
        <a:p>
          <a:endParaRPr lang="en-US"/>
        </a:p>
      </dgm:t>
    </dgm:pt>
    <dgm:pt modelId="{637C56AF-B8E7-B945-9813-C174743A8564}" type="sibTrans" cxnId="{6830BA38-8B11-244B-AD44-D94FD2CC5F54}">
      <dgm:prSet/>
      <dgm:spPr/>
      <dgm:t>
        <a:bodyPr/>
        <a:lstStyle/>
        <a:p>
          <a:endParaRPr lang="en-US"/>
        </a:p>
      </dgm:t>
    </dgm:pt>
    <dgm:pt modelId="{2A5CEF63-7106-3945-BEFD-E8D91FBF4EB0}">
      <dgm:prSet/>
      <dgm:spPr/>
      <dgm:t>
        <a:bodyPr/>
        <a:lstStyle/>
        <a:p>
          <a:pPr>
            <a:buNone/>
          </a:pPr>
          <a:r>
            <a:rPr lang="en-US" dirty="0"/>
            <a:t>+ Overfitting reduced by regularization		- Assumes independence </a:t>
          </a:r>
        </a:p>
      </dgm:t>
    </dgm:pt>
    <dgm:pt modelId="{7D1876E6-2522-274D-97B5-4EAB699392F8}" type="parTrans" cxnId="{9EC296F3-5EF0-0B46-896B-C0BEF06D47DF}">
      <dgm:prSet/>
      <dgm:spPr/>
      <dgm:t>
        <a:bodyPr/>
        <a:lstStyle/>
        <a:p>
          <a:endParaRPr lang="en-US"/>
        </a:p>
      </dgm:t>
    </dgm:pt>
    <dgm:pt modelId="{A94D94AA-AE07-9F46-9162-769BC591D88F}" type="sibTrans" cxnId="{9EC296F3-5EF0-0B46-896B-C0BEF06D47DF}">
      <dgm:prSet/>
      <dgm:spPr/>
      <dgm:t>
        <a:bodyPr/>
        <a:lstStyle/>
        <a:p>
          <a:endParaRPr lang="en-US"/>
        </a:p>
      </dgm:t>
    </dgm:pt>
    <dgm:pt modelId="{685EDD61-411E-4F4F-B8A7-5468025369B5}" type="pres">
      <dgm:prSet presAssocID="{06A29D98-B580-4EAC-B6CB-9A0840A261F4}" presName="linear" presStyleCnt="0">
        <dgm:presLayoutVars>
          <dgm:dir/>
          <dgm:animLvl val="lvl"/>
          <dgm:resizeHandles val="exact"/>
        </dgm:presLayoutVars>
      </dgm:prSet>
      <dgm:spPr/>
    </dgm:pt>
    <dgm:pt modelId="{A40104D2-B54F-D84E-BB2D-326686EFCC46}" type="pres">
      <dgm:prSet presAssocID="{194CB391-8D44-41BF-8BEA-B83EF6274841}" presName="parentLin" presStyleCnt="0"/>
      <dgm:spPr/>
    </dgm:pt>
    <dgm:pt modelId="{A3C9A6BB-9F95-FB4B-A0B0-85D237BF755A}" type="pres">
      <dgm:prSet presAssocID="{194CB391-8D44-41BF-8BEA-B83EF6274841}" presName="parentLeftMargin" presStyleLbl="node1" presStyleIdx="0" presStyleCnt="4"/>
      <dgm:spPr/>
    </dgm:pt>
    <dgm:pt modelId="{FCF2B46C-3C6E-0E4E-BD81-030970E6CFA2}" type="pres">
      <dgm:prSet presAssocID="{194CB391-8D44-41BF-8BEA-B83EF62748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A772FF6-3B82-A845-B650-024124194DB4}" type="pres">
      <dgm:prSet presAssocID="{194CB391-8D44-41BF-8BEA-B83EF6274841}" presName="negativeSpace" presStyleCnt="0"/>
      <dgm:spPr/>
    </dgm:pt>
    <dgm:pt modelId="{03BA3DB5-461B-0140-8535-8E214587446D}" type="pres">
      <dgm:prSet presAssocID="{194CB391-8D44-41BF-8BEA-B83EF6274841}" presName="childText" presStyleLbl="conFgAcc1" presStyleIdx="0" presStyleCnt="4">
        <dgm:presLayoutVars>
          <dgm:bulletEnabled val="1"/>
        </dgm:presLayoutVars>
      </dgm:prSet>
      <dgm:spPr/>
    </dgm:pt>
    <dgm:pt modelId="{2A91E90D-4D24-F746-9C15-44D0A8ACC329}" type="pres">
      <dgm:prSet presAssocID="{3EC9547D-AB3B-41C8-9C56-0D4797585AE4}" presName="spaceBetweenRectangles" presStyleCnt="0"/>
      <dgm:spPr/>
    </dgm:pt>
    <dgm:pt modelId="{753B8B40-1338-804E-B78E-62EC00644F5C}" type="pres">
      <dgm:prSet presAssocID="{C8E331B7-0240-CF46-9C32-B160395ED996}" presName="parentLin" presStyleCnt="0"/>
      <dgm:spPr/>
    </dgm:pt>
    <dgm:pt modelId="{BEC98585-4FDB-714F-A35C-5057C76C13CC}" type="pres">
      <dgm:prSet presAssocID="{C8E331B7-0240-CF46-9C32-B160395ED996}" presName="parentLeftMargin" presStyleLbl="node1" presStyleIdx="0" presStyleCnt="4"/>
      <dgm:spPr/>
    </dgm:pt>
    <dgm:pt modelId="{CC1A48A2-959C-A549-95B8-F8DB40047823}" type="pres">
      <dgm:prSet presAssocID="{C8E331B7-0240-CF46-9C32-B160395ED99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DA46CD8-4F5C-9540-A97A-F37AD0ECA3EB}" type="pres">
      <dgm:prSet presAssocID="{C8E331B7-0240-CF46-9C32-B160395ED996}" presName="negativeSpace" presStyleCnt="0"/>
      <dgm:spPr/>
    </dgm:pt>
    <dgm:pt modelId="{13C7CC92-365F-2846-A1DE-E0CE1DB20043}" type="pres">
      <dgm:prSet presAssocID="{C8E331B7-0240-CF46-9C32-B160395ED996}" presName="childText" presStyleLbl="conFgAcc1" presStyleIdx="1" presStyleCnt="4">
        <dgm:presLayoutVars>
          <dgm:bulletEnabled val="1"/>
        </dgm:presLayoutVars>
      </dgm:prSet>
      <dgm:spPr/>
    </dgm:pt>
    <dgm:pt modelId="{C3DAD983-D3D7-BA48-9200-337F8A9CCDFC}" type="pres">
      <dgm:prSet presAssocID="{60BE2DFA-DE95-5C4D-9ED8-4096EDBF6523}" presName="spaceBetweenRectangles" presStyleCnt="0"/>
      <dgm:spPr/>
    </dgm:pt>
    <dgm:pt modelId="{154FBDD7-6A9B-E647-96BF-67D9CB9769FD}" type="pres">
      <dgm:prSet presAssocID="{FA6EF18F-3CCF-4B13-8EA3-9A7D6ABB2744}" presName="parentLin" presStyleCnt="0"/>
      <dgm:spPr/>
    </dgm:pt>
    <dgm:pt modelId="{5E898072-1A1F-814C-B4B4-0A932798479D}" type="pres">
      <dgm:prSet presAssocID="{FA6EF18F-3CCF-4B13-8EA3-9A7D6ABB2744}" presName="parentLeftMargin" presStyleLbl="node1" presStyleIdx="1" presStyleCnt="4"/>
      <dgm:spPr/>
    </dgm:pt>
    <dgm:pt modelId="{9762DBF0-080A-8148-B736-2D481723B5DA}" type="pres">
      <dgm:prSet presAssocID="{FA6EF18F-3CCF-4B13-8EA3-9A7D6ABB27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F2C4F2-AADE-FB46-88C8-DCBD7AC68EA6}" type="pres">
      <dgm:prSet presAssocID="{FA6EF18F-3CCF-4B13-8EA3-9A7D6ABB2744}" presName="negativeSpace" presStyleCnt="0"/>
      <dgm:spPr/>
    </dgm:pt>
    <dgm:pt modelId="{039AFB81-9CF3-3D42-B899-636946618DD9}" type="pres">
      <dgm:prSet presAssocID="{FA6EF18F-3CCF-4B13-8EA3-9A7D6ABB2744}" presName="childText" presStyleLbl="conFgAcc1" presStyleIdx="2" presStyleCnt="4" custLinFactNeighborX="2789" custLinFactNeighborY="17863">
        <dgm:presLayoutVars>
          <dgm:bulletEnabled val="1"/>
        </dgm:presLayoutVars>
      </dgm:prSet>
      <dgm:spPr/>
    </dgm:pt>
    <dgm:pt modelId="{98709621-7C79-1242-93E8-0DE8CD7D9F7E}" type="pres">
      <dgm:prSet presAssocID="{5D15F9B5-7BF0-4127-A452-986EB7305AFB}" presName="spaceBetweenRectangles" presStyleCnt="0"/>
      <dgm:spPr/>
    </dgm:pt>
    <dgm:pt modelId="{8B3CC5B7-6B83-7346-9626-C81EF2B0729F}" type="pres">
      <dgm:prSet presAssocID="{3F4148CC-079F-46E4-920C-AB726C319394}" presName="parentLin" presStyleCnt="0"/>
      <dgm:spPr/>
    </dgm:pt>
    <dgm:pt modelId="{B18E96BF-266B-0C48-85E0-E6E297E791F4}" type="pres">
      <dgm:prSet presAssocID="{3F4148CC-079F-46E4-920C-AB726C319394}" presName="parentLeftMargin" presStyleLbl="node1" presStyleIdx="2" presStyleCnt="4"/>
      <dgm:spPr/>
    </dgm:pt>
    <dgm:pt modelId="{348483DA-217F-5C4A-8469-7253F687D6E5}" type="pres">
      <dgm:prSet presAssocID="{3F4148CC-079F-46E4-920C-AB726C319394}" presName="parentText" presStyleLbl="node1" presStyleIdx="3" presStyleCnt="4" custLinFactNeighborX="11952">
        <dgm:presLayoutVars>
          <dgm:chMax val="0"/>
          <dgm:bulletEnabled val="1"/>
        </dgm:presLayoutVars>
      </dgm:prSet>
      <dgm:spPr/>
    </dgm:pt>
    <dgm:pt modelId="{4BD50BD8-DA6F-1148-9A60-2F7D6BA83C7C}" type="pres">
      <dgm:prSet presAssocID="{3F4148CC-079F-46E4-920C-AB726C319394}" presName="negativeSpace" presStyleCnt="0"/>
      <dgm:spPr/>
    </dgm:pt>
    <dgm:pt modelId="{C08A2804-26C7-5042-82B3-DBB12273A618}" type="pres">
      <dgm:prSet presAssocID="{3F4148CC-079F-46E4-920C-AB726C319394}" presName="childText" presStyleLbl="conFgAcc1" presStyleIdx="3" presStyleCnt="4" custLinFactNeighborX="199">
        <dgm:presLayoutVars>
          <dgm:bulletEnabled val="1"/>
        </dgm:presLayoutVars>
      </dgm:prSet>
      <dgm:spPr/>
    </dgm:pt>
  </dgm:ptLst>
  <dgm:cxnLst>
    <dgm:cxn modelId="{C5C52905-98D8-BA4E-9AEF-1DA755EDCB8E}" srcId="{FA6EF18F-3CCF-4B13-8EA3-9A7D6ABB2744}" destId="{F19E3145-8B36-D145-9D2B-A84064DC38F0}" srcOrd="1" destOrd="0" parTransId="{DD17763F-6FA9-F044-802B-4427AAF0ACB0}" sibTransId="{E97DA924-3BBD-944A-8712-50534C144922}"/>
    <dgm:cxn modelId="{747EB106-7AD2-6C48-9F9E-B47B15E06BDD}" type="presOf" srcId="{3F4148CC-079F-46E4-920C-AB726C319394}" destId="{348483DA-217F-5C4A-8469-7253F687D6E5}" srcOrd="1" destOrd="0" presId="urn:microsoft.com/office/officeart/2005/8/layout/list1"/>
    <dgm:cxn modelId="{2145DD0A-6A87-42CB-AD84-8CC12D19BDA0}" srcId="{194CB391-8D44-41BF-8BEA-B83EF6274841}" destId="{B4220AC2-6C7A-43D0-842E-982FB1950BDB}" srcOrd="1" destOrd="0" parTransId="{189FCE42-9DD4-4CB3-ABFF-2381B2ACE396}" sibTransId="{C6DED335-17F4-4A52-A66E-23CDFE28105B}"/>
    <dgm:cxn modelId="{631F560B-0AFC-D64C-87E7-846A5DE7A6C1}" type="presOf" srcId="{FA6EF18F-3CCF-4B13-8EA3-9A7D6ABB2744}" destId="{5E898072-1A1F-814C-B4B4-0A932798479D}" srcOrd="0" destOrd="0" presId="urn:microsoft.com/office/officeart/2005/8/layout/list1"/>
    <dgm:cxn modelId="{110EA90E-ADFE-204B-8E9F-50EF62D78880}" type="presOf" srcId="{6F711415-2703-0641-817B-5160C7198402}" destId="{03BA3DB5-461B-0140-8535-8E214587446D}" srcOrd="0" destOrd="2" presId="urn:microsoft.com/office/officeart/2005/8/layout/list1"/>
    <dgm:cxn modelId="{A43CD60F-9CEB-194F-8703-666F07A6F3AE}" type="presOf" srcId="{B47FFB26-B9A5-5A40-9059-5FC42F513D45}" destId="{C08A2804-26C7-5042-82B3-DBB12273A618}" srcOrd="0" destOrd="2" presId="urn:microsoft.com/office/officeart/2005/8/layout/list1"/>
    <dgm:cxn modelId="{5732D411-EC6B-344E-9D0A-35613571BC90}" type="presOf" srcId="{FA6EF18F-3CCF-4B13-8EA3-9A7D6ABB2744}" destId="{9762DBF0-080A-8148-B736-2D481723B5DA}" srcOrd="1" destOrd="0" presId="urn:microsoft.com/office/officeart/2005/8/layout/list1"/>
    <dgm:cxn modelId="{B8A06F17-0BD5-424D-9723-574E6F84166F}" type="presOf" srcId="{3F4148CC-079F-46E4-920C-AB726C319394}" destId="{B18E96BF-266B-0C48-85E0-E6E297E791F4}" srcOrd="0" destOrd="0" presId="urn:microsoft.com/office/officeart/2005/8/layout/list1"/>
    <dgm:cxn modelId="{28648C1A-9B42-D248-827D-3521134E18A8}" type="presOf" srcId="{F19E3145-8B36-D145-9D2B-A84064DC38F0}" destId="{039AFB81-9CF3-3D42-B899-636946618DD9}" srcOrd="0" destOrd="1" presId="urn:microsoft.com/office/officeart/2005/8/layout/list1"/>
    <dgm:cxn modelId="{0322D920-0C39-314F-98FB-9392A0389701}" type="presOf" srcId="{9C71B5FF-EE3E-4241-9606-28E4DEC1A56C}" destId="{039AFB81-9CF3-3D42-B899-636946618DD9}" srcOrd="0" destOrd="3" presId="urn:microsoft.com/office/officeart/2005/8/layout/list1"/>
    <dgm:cxn modelId="{1A1F6329-704C-8046-ABC5-94BF6277CB33}" type="presOf" srcId="{9792C4F7-20E0-5E47-A010-BBC320E03E54}" destId="{C08A2804-26C7-5042-82B3-DBB12273A618}" srcOrd="0" destOrd="3" presId="urn:microsoft.com/office/officeart/2005/8/layout/list1"/>
    <dgm:cxn modelId="{8B1FB62B-8987-984B-8847-B956A4A06C68}" type="presOf" srcId="{2BFFA69C-DB0F-489B-B264-35DE2EDE8CFD}" destId="{03BA3DB5-461B-0140-8535-8E214587446D}" srcOrd="0" destOrd="0" presId="urn:microsoft.com/office/officeart/2005/8/layout/list1"/>
    <dgm:cxn modelId="{9E6AFB31-FA88-6B41-91F0-CFBDE47C5118}" srcId="{06A29D98-B580-4EAC-B6CB-9A0840A261F4}" destId="{C8E331B7-0240-CF46-9C32-B160395ED996}" srcOrd="1" destOrd="0" parTransId="{4322D198-B355-FA40-90CE-B3C9C79E2B24}" sibTransId="{60BE2DFA-DE95-5C4D-9ED8-4096EDBF6523}"/>
    <dgm:cxn modelId="{6830BA38-8B11-244B-AD44-D94FD2CC5F54}" srcId="{C8E331B7-0240-CF46-9C32-B160395ED996}" destId="{103E244A-7BF6-5040-82AE-C613F3618052}" srcOrd="2" destOrd="0" parTransId="{EEC50697-2080-144F-A5E0-E5DC5019175C}" sibTransId="{637C56AF-B8E7-B945-9813-C174743A8564}"/>
    <dgm:cxn modelId="{573A1439-75E8-2C44-BA49-06454C673354}" srcId="{3F4148CC-079F-46E4-920C-AB726C319394}" destId="{B47FFB26-B9A5-5A40-9059-5FC42F513D45}" srcOrd="2" destOrd="0" parTransId="{F2E1CD15-9D68-0948-AFBF-51A1D2E8E043}" sibTransId="{14D2B090-F707-D241-8FC5-EA7D02CE9E4A}"/>
    <dgm:cxn modelId="{488F6E3C-22D0-6B46-9564-E5C97A5CE2C8}" type="presOf" srcId="{1E38159F-69E6-4621-9E23-F7F17F8B10A3}" destId="{C08A2804-26C7-5042-82B3-DBB12273A618}" srcOrd="0" destOrd="0" presId="urn:microsoft.com/office/officeart/2005/8/layout/list1"/>
    <dgm:cxn modelId="{726A7240-0289-5541-9873-7FCA38EA85F0}" type="presOf" srcId="{194CB391-8D44-41BF-8BEA-B83EF6274841}" destId="{FCF2B46C-3C6E-0E4E-BD81-030970E6CFA2}" srcOrd="1" destOrd="0" presId="urn:microsoft.com/office/officeart/2005/8/layout/list1"/>
    <dgm:cxn modelId="{8AD72441-D288-4551-BC50-41AB518370FC}" srcId="{06A29D98-B580-4EAC-B6CB-9A0840A261F4}" destId="{3F4148CC-079F-46E4-920C-AB726C319394}" srcOrd="3" destOrd="0" parTransId="{FDFDB389-C436-4963-B933-FACD12B1642D}" sibTransId="{CC0BF422-DA14-492A-BF7E-8E3DD5F1FB1C}"/>
    <dgm:cxn modelId="{15C44F43-A698-7F4F-8E03-EB25665BB60F}" type="presOf" srcId="{86BE41CC-CD8B-E945-884E-CBD68D8EA3D0}" destId="{13C7CC92-365F-2846-A1DE-E0CE1DB20043}" srcOrd="0" destOrd="1" presId="urn:microsoft.com/office/officeart/2005/8/layout/list1"/>
    <dgm:cxn modelId="{5288F055-7632-6A46-9522-1E5AEFE11A39}" srcId="{C8E331B7-0240-CF46-9C32-B160395ED996}" destId="{86BE41CC-CD8B-E945-884E-CBD68D8EA3D0}" srcOrd="1" destOrd="0" parTransId="{A64BC471-142D-A44D-B516-ABF3FA86D916}" sibTransId="{E8F265FC-D9C7-E74C-BF5F-C8B6F6152436}"/>
    <dgm:cxn modelId="{C75DD463-5A30-5448-8DA6-42B1004C59F2}" srcId="{3F4148CC-079F-46E4-920C-AB726C319394}" destId="{9792C4F7-20E0-5E47-A010-BBC320E03E54}" srcOrd="3" destOrd="0" parTransId="{20AB037C-4174-6842-A72B-6E6BD7462AB7}" sibTransId="{688A31E2-E029-9447-A95B-08E5F504F7E4}"/>
    <dgm:cxn modelId="{BFA4327C-1453-AA4D-B9CB-4C0BDDE029D1}" srcId="{194CB391-8D44-41BF-8BEA-B83EF6274841}" destId="{D72AD1A6-0958-F743-947E-6CCE6A0E561F}" srcOrd="3" destOrd="0" parTransId="{D41E2781-529A-1F46-8158-DE60A678DBAC}" sibTransId="{2BF5935C-0F27-CF4A-A79B-8332E41D6CA2}"/>
    <dgm:cxn modelId="{A91DE880-1A0D-1E4B-B314-27DCF4AF134E}" type="presOf" srcId="{2A5CEF63-7106-3945-BEFD-E8D91FBF4EB0}" destId="{13C7CC92-365F-2846-A1DE-E0CE1DB20043}" srcOrd="0" destOrd="3" presId="urn:microsoft.com/office/officeart/2005/8/layout/list1"/>
    <dgm:cxn modelId="{F5463086-4AB5-1547-9CB3-DEEBF69994DE}" type="presOf" srcId="{A3A27384-87BC-5141-B255-11D7BF508027}" destId="{039AFB81-9CF3-3D42-B899-636946618DD9}" srcOrd="0" destOrd="4" presId="urn:microsoft.com/office/officeart/2005/8/layout/list1"/>
    <dgm:cxn modelId="{90446888-80D5-7640-B38E-DEBEA1584084}" type="presOf" srcId="{194CB391-8D44-41BF-8BEA-B83EF6274841}" destId="{A3C9A6BB-9F95-FB4B-A0B0-85D237BF755A}" srcOrd="0" destOrd="0" presId="urn:microsoft.com/office/officeart/2005/8/layout/list1"/>
    <dgm:cxn modelId="{FC05058A-1D1E-4948-AEC2-9850EC9A15FB}" srcId="{C8E331B7-0240-CF46-9C32-B160395ED996}" destId="{EF931AFE-9AB6-6B49-8CA3-91B06232BB5B}" srcOrd="0" destOrd="0" parTransId="{D1D06E95-7E7B-1641-ADD5-9F78583B5CF5}" sibTransId="{B52259E9-67D9-F143-BCA8-DCEC860FBD0B}"/>
    <dgm:cxn modelId="{4779BA8F-D5CA-498C-AD93-0397B507C364}" srcId="{FA6EF18F-3CCF-4B13-8EA3-9A7D6ABB2744}" destId="{92F26D36-F0D8-4A75-A0CA-92402A1B4C1F}" srcOrd="0" destOrd="0" parTransId="{CFF6D4CC-BB2D-4A35-817C-2A6F709F3E11}" sibTransId="{8414594D-BFFE-4BF1-9710-948EB42ED762}"/>
    <dgm:cxn modelId="{2916D49C-9995-4D89-96C5-BEBB5171F616}" srcId="{06A29D98-B580-4EAC-B6CB-9A0840A261F4}" destId="{FA6EF18F-3CCF-4B13-8EA3-9A7D6ABB2744}" srcOrd="2" destOrd="0" parTransId="{EA4D378B-A811-4F9B-95BD-3E2F728257BC}" sibTransId="{5D15F9B5-7BF0-4127-A452-986EB7305AFB}"/>
    <dgm:cxn modelId="{0B73CAA4-412C-9341-8AB7-A28A8764FE92}" type="presOf" srcId="{C8E331B7-0240-CF46-9C32-B160395ED996}" destId="{CC1A48A2-959C-A549-95B8-F8DB40047823}" srcOrd="1" destOrd="0" presId="urn:microsoft.com/office/officeart/2005/8/layout/list1"/>
    <dgm:cxn modelId="{B00F14B2-397C-4D92-B892-6E23A9486337}" srcId="{06A29D98-B580-4EAC-B6CB-9A0840A261F4}" destId="{194CB391-8D44-41BF-8BEA-B83EF6274841}" srcOrd="0" destOrd="0" parTransId="{2B5528AE-72EC-400F-84E5-36120C45943F}" sibTransId="{3EC9547D-AB3B-41C8-9C56-0D4797585AE4}"/>
    <dgm:cxn modelId="{556236B9-B641-9A43-BEEB-0F58E0A7A582}" srcId="{3F4148CC-079F-46E4-920C-AB726C319394}" destId="{211C6C68-0EA5-4B47-9200-C4E4619C15A6}" srcOrd="4" destOrd="0" parTransId="{5A3D4597-41B8-474F-9C97-718E891C4542}" sibTransId="{31851D3F-C59C-4E47-8D03-B4C515F9C4EE}"/>
    <dgm:cxn modelId="{94B6A8BA-5291-4E4F-8A48-5F389F3C621E}" srcId="{194CB391-8D44-41BF-8BEA-B83EF6274841}" destId="{2BFFA69C-DB0F-489B-B264-35DE2EDE8CFD}" srcOrd="0" destOrd="0" parTransId="{B8484459-382F-42C1-A223-A152F4C517CC}" sibTransId="{4D905374-1651-4266-9DE9-1C5DBBB570AD}"/>
    <dgm:cxn modelId="{48C7D5BC-6B12-3A4C-97F8-4CFDEE9C4261}" srcId="{3F4148CC-079F-46E4-920C-AB726C319394}" destId="{DB3DA04C-30B3-6A49-A7FD-427FB0A29A59}" srcOrd="5" destOrd="0" parTransId="{41397C82-5E6A-EC4D-982F-3F9A6E4EA7BF}" sibTransId="{463E01BE-1A3F-3C47-B96F-02B82BFD3BFF}"/>
    <dgm:cxn modelId="{46CE01C0-E6C2-FF4C-8E32-D5F1F9663FDB}" type="presOf" srcId="{D72AD1A6-0958-F743-947E-6CCE6A0E561F}" destId="{03BA3DB5-461B-0140-8535-8E214587446D}" srcOrd="0" destOrd="3" presId="urn:microsoft.com/office/officeart/2005/8/layout/list1"/>
    <dgm:cxn modelId="{F7022EC4-5FD5-EA43-97DA-D22AAC5C1E5A}" srcId="{194CB391-8D44-41BF-8BEA-B83EF6274841}" destId="{6F711415-2703-0641-817B-5160C7198402}" srcOrd="2" destOrd="0" parTransId="{57D576D0-FBB1-9748-B558-B12BEBB9C028}" sibTransId="{07E710C9-F160-4545-AA9D-75FE6DC2657C}"/>
    <dgm:cxn modelId="{26C8CCC6-0852-43D0-A47E-B446B2BBC06A}" srcId="{3F4148CC-079F-46E4-920C-AB726C319394}" destId="{1E38159F-69E6-4621-9E23-F7F17F8B10A3}" srcOrd="0" destOrd="0" parTransId="{584D4655-313D-4F83-A9CC-A23697694943}" sibTransId="{7A42DA6D-A483-468A-92E3-D49ED8AA176F}"/>
    <dgm:cxn modelId="{A5E698C8-5BF6-9C41-A95A-A647BB471403}" type="presOf" srcId="{C8E331B7-0240-CF46-9C32-B160395ED996}" destId="{BEC98585-4FDB-714F-A35C-5057C76C13CC}" srcOrd="0" destOrd="0" presId="urn:microsoft.com/office/officeart/2005/8/layout/list1"/>
    <dgm:cxn modelId="{4A876DC9-C2A9-C44D-BCF1-9F542C80247D}" type="presOf" srcId="{92F26D36-F0D8-4A75-A0CA-92402A1B4C1F}" destId="{039AFB81-9CF3-3D42-B899-636946618DD9}" srcOrd="0" destOrd="0" presId="urn:microsoft.com/office/officeart/2005/8/layout/list1"/>
    <dgm:cxn modelId="{B8E1DECB-7247-AD4C-A8A8-3C8B82A1D437}" type="presOf" srcId="{B4220AC2-6C7A-43D0-842E-982FB1950BDB}" destId="{03BA3DB5-461B-0140-8535-8E214587446D}" srcOrd="0" destOrd="1" presId="urn:microsoft.com/office/officeart/2005/8/layout/list1"/>
    <dgm:cxn modelId="{560BE4CC-F202-6A42-8D7E-FC2050A6B10D}" srcId="{3F4148CC-079F-46E4-920C-AB726C319394}" destId="{7984D7EE-3AD9-CA4E-90D3-E0E77FFDA266}" srcOrd="6" destOrd="0" parTransId="{A488983B-C86A-C141-AD5E-B1214DE0FA02}" sibTransId="{3C72368A-E5DD-0F44-82C9-B39D40C9C006}"/>
    <dgm:cxn modelId="{1F9401CF-F027-524F-A524-3084EAFE4A83}" srcId="{3F4148CC-079F-46E4-920C-AB726C319394}" destId="{ABF044E4-0098-1B43-B782-584E652B11D2}" srcOrd="1" destOrd="0" parTransId="{845E3971-B322-F84B-B039-C32FDB036BF9}" sibTransId="{EA832BCD-3D60-5D47-BF49-C1090C117384}"/>
    <dgm:cxn modelId="{958921D0-9924-9B47-8C54-D771A8B15D48}" type="presOf" srcId="{211C6C68-0EA5-4B47-9200-C4E4619C15A6}" destId="{C08A2804-26C7-5042-82B3-DBB12273A618}" srcOrd="0" destOrd="4" presId="urn:microsoft.com/office/officeart/2005/8/layout/list1"/>
    <dgm:cxn modelId="{4F13D2D2-0681-AC42-9082-D87C6C5D5D74}" type="presOf" srcId="{DB3DA04C-30B3-6A49-A7FD-427FB0A29A59}" destId="{C08A2804-26C7-5042-82B3-DBB12273A618}" srcOrd="0" destOrd="5" presId="urn:microsoft.com/office/officeart/2005/8/layout/list1"/>
    <dgm:cxn modelId="{B2302DD3-8C22-DC4B-8C51-5DD578032B48}" type="presOf" srcId="{7984D7EE-3AD9-CA4E-90D3-E0E77FFDA266}" destId="{C08A2804-26C7-5042-82B3-DBB12273A618}" srcOrd="0" destOrd="6" presId="urn:microsoft.com/office/officeart/2005/8/layout/list1"/>
    <dgm:cxn modelId="{52D636D9-ACEB-CF4F-9A2C-3E6C75E824D6}" type="presOf" srcId="{EE5256AD-C500-2A43-BE04-C8091749938A}" destId="{039AFB81-9CF3-3D42-B899-636946618DD9}" srcOrd="0" destOrd="2" presId="urn:microsoft.com/office/officeart/2005/8/layout/list1"/>
    <dgm:cxn modelId="{6F7B5FDF-050E-6F43-911F-60F00BE0BF9A}" type="presOf" srcId="{103E244A-7BF6-5040-82AE-C613F3618052}" destId="{13C7CC92-365F-2846-A1DE-E0CE1DB20043}" srcOrd="0" destOrd="2" presId="urn:microsoft.com/office/officeart/2005/8/layout/list1"/>
    <dgm:cxn modelId="{00C374E2-B55C-0348-965C-EC8223701EA9}" type="presOf" srcId="{ABF044E4-0098-1B43-B782-584E652B11D2}" destId="{C08A2804-26C7-5042-82B3-DBB12273A618}" srcOrd="0" destOrd="1" presId="urn:microsoft.com/office/officeart/2005/8/layout/list1"/>
    <dgm:cxn modelId="{827CB9E5-DE38-2646-9082-DB7A84885C05}" srcId="{FA6EF18F-3CCF-4B13-8EA3-9A7D6ABB2744}" destId="{EE5256AD-C500-2A43-BE04-C8091749938A}" srcOrd="2" destOrd="0" parTransId="{923A2BF4-2531-4F40-8C1C-08E5D804B3D8}" sibTransId="{9CE1DCB6-56E8-D349-8332-D96D8587C1CA}"/>
    <dgm:cxn modelId="{4C5C2FE8-68C8-CE4A-B95E-574C506FD875}" srcId="{FA6EF18F-3CCF-4B13-8EA3-9A7D6ABB2744}" destId="{9C71B5FF-EE3E-4241-9606-28E4DEC1A56C}" srcOrd="3" destOrd="0" parTransId="{9074940F-C215-7947-BED4-72BA0F38F54D}" sibTransId="{242B87EF-76A3-C34F-86C1-BBDA1B49426A}"/>
    <dgm:cxn modelId="{5E8E5AEA-E5C8-D745-88B9-9D76C21BC916}" type="presOf" srcId="{EF931AFE-9AB6-6B49-8CA3-91B06232BB5B}" destId="{13C7CC92-365F-2846-A1DE-E0CE1DB20043}" srcOrd="0" destOrd="0" presId="urn:microsoft.com/office/officeart/2005/8/layout/list1"/>
    <dgm:cxn modelId="{FF44ADF2-2118-7D40-BCB4-D87AFA7DD3A8}" type="presOf" srcId="{06A29D98-B580-4EAC-B6CB-9A0840A261F4}" destId="{685EDD61-411E-4F4F-B8A7-5468025369B5}" srcOrd="0" destOrd="0" presId="urn:microsoft.com/office/officeart/2005/8/layout/list1"/>
    <dgm:cxn modelId="{9EC296F3-5EF0-0B46-896B-C0BEF06D47DF}" srcId="{C8E331B7-0240-CF46-9C32-B160395ED996}" destId="{2A5CEF63-7106-3945-BEFD-E8D91FBF4EB0}" srcOrd="3" destOrd="0" parTransId="{7D1876E6-2522-274D-97B5-4EAB699392F8}" sibTransId="{A94D94AA-AE07-9F46-9162-769BC591D88F}"/>
    <dgm:cxn modelId="{DD5C60F6-8B0D-B847-9C99-29D742FC36AE}" srcId="{FA6EF18F-3CCF-4B13-8EA3-9A7D6ABB2744}" destId="{A3A27384-87BC-5141-B255-11D7BF508027}" srcOrd="4" destOrd="0" parTransId="{5C3E2357-E333-7740-BA60-E0139295AAA5}" sibTransId="{485E24FB-9ACB-AC4F-B301-54DE8C142E35}"/>
    <dgm:cxn modelId="{4F148018-73B5-174C-8EBE-EF8C7A046164}" type="presParOf" srcId="{685EDD61-411E-4F4F-B8A7-5468025369B5}" destId="{A40104D2-B54F-D84E-BB2D-326686EFCC46}" srcOrd="0" destOrd="0" presId="urn:microsoft.com/office/officeart/2005/8/layout/list1"/>
    <dgm:cxn modelId="{343CACBE-9412-2445-B4C4-4A58138FEB18}" type="presParOf" srcId="{A40104D2-B54F-D84E-BB2D-326686EFCC46}" destId="{A3C9A6BB-9F95-FB4B-A0B0-85D237BF755A}" srcOrd="0" destOrd="0" presId="urn:microsoft.com/office/officeart/2005/8/layout/list1"/>
    <dgm:cxn modelId="{EA75B93D-91F2-2A45-8C1A-14A967A081A2}" type="presParOf" srcId="{A40104D2-B54F-D84E-BB2D-326686EFCC46}" destId="{FCF2B46C-3C6E-0E4E-BD81-030970E6CFA2}" srcOrd="1" destOrd="0" presId="urn:microsoft.com/office/officeart/2005/8/layout/list1"/>
    <dgm:cxn modelId="{BE4622C9-32DB-AE43-BFDB-9800108CC29A}" type="presParOf" srcId="{685EDD61-411E-4F4F-B8A7-5468025369B5}" destId="{9A772FF6-3B82-A845-B650-024124194DB4}" srcOrd="1" destOrd="0" presId="urn:microsoft.com/office/officeart/2005/8/layout/list1"/>
    <dgm:cxn modelId="{C08DED42-1851-3246-8A80-E0B6D29938F8}" type="presParOf" srcId="{685EDD61-411E-4F4F-B8A7-5468025369B5}" destId="{03BA3DB5-461B-0140-8535-8E214587446D}" srcOrd="2" destOrd="0" presId="urn:microsoft.com/office/officeart/2005/8/layout/list1"/>
    <dgm:cxn modelId="{BEBDC4D4-4D91-5341-904B-682A39FCF6DB}" type="presParOf" srcId="{685EDD61-411E-4F4F-B8A7-5468025369B5}" destId="{2A91E90D-4D24-F746-9C15-44D0A8ACC329}" srcOrd="3" destOrd="0" presId="urn:microsoft.com/office/officeart/2005/8/layout/list1"/>
    <dgm:cxn modelId="{7FB23C17-0464-CD43-AE2D-863FD4D3F726}" type="presParOf" srcId="{685EDD61-411E-4F4F-B8A7-5468025369B5}" destId="{753B8B40-1338-804E-B78E-62EC00644F5C}" srcOrd="4" destOrd="0" presId="urn:microsoft.com/office/officeart/2005/8/layout/list1"/>
    <dgm:cxn modelId="{8EB2163A-A50F-6440-97C0-1B4EA7471042}" type="presParOf" srcId="{753B8B40-1338-804E-B78E-62EC00644F5C}" destId="{BEC98585-4FDB-714F-A35C-5057C76C13CC}" srcOrd="0" destOrd="0" presId="urn:microsoft.com/office/officeart/2005/8/layout/list1"/>
    <dgm:cxn modelId="{736A1861-2697-C44A-8521-E2998FC8A424}" type="presParOf" srcId="{753B8B40-1338-804E-B78E-62EC00644F5C}" destId="{CC1A48A2-959C-A549-95B8-F8DB40047823}" srcOrd="1" destOrd="0" presId="urn:microsoft.com/office/officeart/2005/8/layout/list1"/>
    <dgm:cxn modelId="{AC5016B3-1E94-F544-A84E-5B8017E6CCA6}" type="presParOf" srcId="{685EDD61-411E-4F4F-B8A7-5468025369B5}" destId="{8DA46CD8-4F5C-9540-A97A-F37AD0ECA3EB}" srcOrd="5" destOrd="0" presId="urn:microsoft.com/office/officeart/2005/8/layout/list1"/>
    <dgm:cxn modelId="{61E8558A-020E-C54B-8C92-A7325507AA5C}" type="presParOf" srcId="{685EDD61-411E-4F4F-B8A7-5468025369B5}" destId="{13C7CC92-365F-2846-A1DE-E0CE1DB20043}" srcOrd="6" destOrd="0" presId="urn:microsoft.com/office/officeart/2005/8/layout/list1"/>
    <dgm:cxn modelId="{122198DC-226E-7642-B52F-B611427ECDDC}" type="presParOf" srcId="{685EDD61-411E-4F4F-B8A7-5468025369B5}" destId="{C3DAD983-D3D7-BA48-9200-337F8A9CCDFC}" srcOrd="7" destOrd="0" presId="urn:microsoft.com/office/officeart/2005/8/layout/list1"/>
    <dgm:cxn modelId="{B6B951D3-1A10-FB4E-80A9-CCA2236D4594}" type="presParOf" srcId="{685EDD61-411E-4F4F-B8A7-5468025369B5}" destId="{154FBDD7-6A9B-E647-96BF-67D9CB9769FD}" srcOrd="8" destOrd="0" presId="urn:microsoft.com/office/officeart/2005/8/layout/list1"/>
    <dgm:cxn modelId="{CBA32A67-C7D6-AB45-B63D-AA96A1418098}" type="presParOf" srcId="{154FBDD7-6A9B-E647-96BF-67D9CB9769FD}" destId="{5E898072-1A1F-814C-B4B4-0A932798479D}" srcOrd="0" destOrd="0" presId="urn:microsoft.com/office/officeart/2005/8/layout/list1"/>
    <dgm:cxn modelId="{282143ED-0C81-0340-A682-7AD5DF301284}" type="presParOf" srcId="{154FBDD7-6A9B-E647-96BF-67D9CB9769FD}" destId="{9762DBF0-080A-8148-B736-2D481723B5DA}" srcOrd="1" destOrd="0" presId="urn:microsoft.com/office/officeart/2005/8/layout/list1"/>
    <dgm:cxn modelId="{EB8D8B2B-AF8C-824E-8E6B-343961BAE394}" type="presParOf" srcId="{685EDD61-411E-4F4F-B8A7-5468025369B5}" destId="{F8F2C4F2-AADE-FB46-88C8-DCBD7AC68EA6}" srcOrd="9" destOrd="0" presId="urn:microsoft.com/office/officeart/2005/8/layout/list1"/>
    <dgm:cxn modelId="{61659084-3055-7840-8F6E-031D188B8F86}" type="presParOf" srcId="{685EDD61-411E-4F4F-B8A7-5468025369B5}" destId="{039AFB81-9CF3-3D42-B899-636946618DD9}" srcOrd="10" destOrd="0" presId="urn:microsoft.com/office/officeart/2005/8/layout/list1"/>
    <dgm:cxn modelId="{E9C5A815-14FE-C448-8DC1-B24382BD594C}" type="presParOf" srcId="{685EDD61-411E-4F4F-B8A7-5468025369B5}" destId="{98709621-7C79-1242-93E8-0DE8CD7D9F7E}" srcOrd="11" destOrd="0" presId="urn:microsoft.com/office/officeart/2005/8/layout/list1"/>
    <dgm:cxn modelId="{F2672A22-475F-1249-A0DC-9B4C7F4CBA06}" type="presParOf" srcId="{685EDD61-411E-4F4F-B8A7-5468025369B5}" destId="{8B3CC5B7-6B83-7346-9626-C81EF2B0729F}" srcOrd="12" destOrd="0" presId="urn:microsoft.com/office/officeart/2005/8/layout/list1"/>
    <dgm:cxn modelId="{42A1BE77-D8CB-F949-A639-A94475592BD3}" type="presParOf" srcId="{8B3CC5B7-6B83-7346-9626-C81EF2B0729F}" destId="{B18E96BF-266B-0C48-85E0-E6E297E791F4}" srcOrd="0" destOrd="0" presId="urn:microsoft.com/office/officeart/2005/8/layout/list1"/>
    <dgm:cxn modelId="{C3949591-EA96-C841-8203-C10C79338E4E}" type="presParOf" srcId="{8B3CC5B7-6B83-7346-9626-C81EF2B0729F}" destId="{348483DA-217F-5C4A-8469-7253F687D6E5}" srcOrd="1" destOrd="0" presId="urn:microsoft.com/office/officeart/2005/8/layout/list1"/>
    <dgm:cxn modelId="{DEE79D5A-A814-4F46-ABBE-44F54E62475C}" type="presParOf" srcId="{685EDD61-411E-4F4F-B8A7-5468025369B5}" destId="{4BD50BD8-DA6F-1148-9A60-2F7D6BA83C7C}" srcOrd="13" destOrd="0" presId="urn:microsoft.com/office/officeart/2005/8/layout/list1"/>
    <dgm:cxn modelId="{32A75772-3B3E-B34A-AF78-C4D86A22DC8E}" type="presParOf" srcId="{685EDD61-411E-4F4F-B8A7-5468025369B5}" destId="{C08A2804-26C7-5042-82B3-DBB12273A61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5483B5-9D01-4D3F-9D1D-68045529410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DE425B-274D-4CAE-9E10-ED7F0645CE8C}">
      <dgm:prSet/>
      <dgm:spPr/>
      <dgm:t>
        <a:bodyPr/>
        <a:lstStyle/>
        <a:p>
          <a:r>
            <a:rPr lang="en-US" b="1" u="sng" dirty="0">
              <a:solidFill>
                <a:schemeClr val="accent4">
                  <a:lumMod val="75000"/>
                </a:schemeClr>
              </a:solidFill>
            </a:rPr>
            <a:t>ASSUMPTIONS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CF22D29F-74DA-430B-8DA0-E2C087590FB3}" type="parTrans" cxnId="{F0FDB718-667B-4BBA-B84E-C05B05011680}">
      <dgm:prSet/>
      <dgm:spPr/>
      <dgm:t>
        <a:bodyPr/>
        <a:lstStyle/>
        <a:p>
          <a:endParaRPr lang="en-US"/>
        </a:p>
      </dgm:t>
    </dgm:pt>
    <dgm:pt modelId="{66F5E5AF-4887-4AD7-97FA-F41B807F6A35}" type="sibTrans" cxnId="{F0FDB718-667B-4BBA-B84E-C05B05011680}">
      <dgm:prSet/>
      <dgm:spPr/>
      <dgm:t>
        <a:bodyPr/>
        <a:lstStyle/>
        <a:p>
          <a:endParaRPr lang="en-US"/>
        </a:p>
      </dgm:t>
    </dgm:pt>
    <dgm:pt modelId="{0544B910-8BB2-4DA8-871E-577E989E95BA}">
      <dgm:prSet/>
      <dgm:spPr/>
      <dgm:t>
        <a:bodyPr/>
        <a:lstStyle/>
        <a:p>
          <a:r>
            <a:rPr lang="en-US" dirty="0"/>
            <a:t>     Stationarity and Invertibility</a:t>
          </a:r>
        </a:p>
      </dgm:t>
    </dgm:pt>
    <dgm:pt modelId="{369AC3CC-33E8-455E-B404-642264CE64BE}" type="parTrans" cxnId="{AC5A0737-88AF-4513-B05E-9E75A7DECC80}">
      <dgm:prSet/>
      <dgm:spPr/>
      <dgm:t>
        <a:bodyPr/>
        <a:lstStyle/>
        <a:p>
          <a:endParaRPr lang="en-US"/>
        </a:p>
      </dgm:t>
    </dgm:pt>
    <dgm:pt modelId="{A0AEE84B-9DD7-473F-9089-D80BB6EB4D86}" type="sibTrans" cxnId="{AC5A0737-88AF-4513-B05E-9E75A7DECC80}">
      <dgm:prSet/>
      <dgm:spPr/>
      <dgm:t>
        <a:bodyPr/>
        <a:lstStyle/>
        <a:p>
          <a:endParaRPr lang="en-US"/>
        </a:p>
      </dgm:t>
    </dgm:pt>
    <dgm:pt modelId="{9C6536CD-A20F-40B0-86FA-65C38643F17C}">
      <dgm:prSet/>
      <dgm:spPr/>
      <dgm:t>
        <a:bodyPr/>
        <a:lstStyle/>
        <a:p>
          <a:r>
            <a:rPr lang="en-US" dirty="0"/>
            <a:t>     Imputation of 0 Amounts with category mean</a:t>
          </a:r>
        </a:p>
      </dgm:t>
    </dgm:pt>
    <dgm:pt modelId="{034B3446-D6FF-4E7F-843E-AF6C24849714}" type="parTrans" cxnId="{AC7C8841-2BD4-4945-9A96-5ECE6201629E}">
      <dgm:prSet/>
      <dgm:spPr/>
      <dgm:t>
        <a:bodyPr/>
        <a:lstStyle/>
        <a:p>
          <a:endParaRPr lang="en-US"/>
        </a:p>
      </dgm:t>
    </dgm:pt>
    <dgm:pt modelId="{61935EEF-2DEB-43C1-A948-D37559C8DB21}" type="sibTrans" cxnId="{AC7C8841-2BD4-4945-9A96-5ECE6201629E}">
      <dgm:prSet/>
      <dgm:spPr/>
      <dgm:t>
        <a:bodyPr/>
        <a:lstStyle/>
        <a:p>
          <a:endParaRPr lang="en-US"/>
        </a:p>
      </dgm:t>
    </dgm:pt>
    <dgm:pt modelId="{92505489-6A77-4064-AB8F-9CA41B23DE19}">
      <dgm:prSet/>
      <dgm:spPr/>
      <dgm:t>
        <a:bodyPr/>
        <a:lstStyle/>
        <a:p>
          <a:r>
            <a:rPr lang="en-US" b="1" u="sng" dirty="0">
              <a:solidFill>
                <a:schemeClr val="accent4">
                  <a:lumMod val="75000"/>
                </a:schemeClr>
              </a:solidFill>
            </a:rPr>
            <a:t>LIMITATIONS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0C1DB796-FCDE-453B-820E-54621048DDDC}" type="parTrans" cxnId="{2E2215E4-2E18-41E2-A394-B47362B45F4D}">
      <dgm:prSet/>
      <dgm:spPr/>
      <dgm:t>
        <a:bodyPr/>
        <a:lstStyle/>
        <a:p>
          <a:endParaRPr lang="en-US"/>
        </a:p>
      </dgm:t>
    </dgm:pt>
    <dgm:pt modelId="{CFDF6501-FB22-4BA6-9561-C9DF2AF560CE}" type="sibTrans" cxnId="{2E2215E4-2E18-41E2-A394-B47362B45F4D}">
      <dgm:prSet/>
      <dgm:spPr/>
      <dgm:t>
        <a:bodyPr/>
        <a:lstStyle/>
        <a:p>
          <a:endParaRPr lang="en-US"/>
        </a:p>
      </dgm:t>
    </dgm:pt>
    <dgm:pt modelId="{41CD9F51-5096-433E-A674-028F8FFFABD4}">
      <dgm:prSet/>
      <dgm:spPr/>
      <dgm:t>
        <a:bodyPr/>
        <a:lstStyle/>
        <a:p>
          <a:r>
            <a:rPr lang="en-US" dirty="0"/>
            <a:t>     Only one quarter of data</a:t>
          </a:r>
        </a:p>
      </dgm:t>
    </dgm:pt>
    <dgm:pt modelId="{7241EFE8-4588-4723-8D07-5051C0EB51BE}" type="parTrans" cxnId="{416C0CE7-C360-460A-8DC6-4B0366F7BFF3}">
      <dgm:prSet/>
      <dgm:spPr/>
      <dgm:t>
        <a:bodyPr/>
        <a:lstStyle/>
        <a:p>
          <a:endParaRPr lang="en-US"/>
        </a:p>
      </dgm:t>
    </dgm:pt>
    <dgm:pt modelId="{024D5C41-F7E8-4F2F-A71A-C5F3292D7026}" type="sibTrans" cxnId="{416C0CE7-C360-460A-8DC6-4B0366F7BFF3}">
      <dgm:prSet/>
      <dgm:spPr/>
      <dgm:t>
        <a:bodyPr/>
        <a:lstStyle/>
        <a:p>
          <a:endParaRPr lang="en-US"/>
        </a:p>
      </dgm:t>
    </dgm:pt>
    <dgm:pt modelId="{7A8F7AB8-3DDD-4A15-BB31-1C20474A88B1}">
      <dgm:prSet/>
      <dgm:spPr/>
      <dgm:t>
        <a:bodyPr/>
        <a:lstStyle/>
        <a:p>
          <a:r>
            <a:rPr lang="en-US" b="1" u="sng" dirty="0">
              <a:solidFill>
                <a:schemeClr val="accent4">
                  <a:lumMod val="75000"/>
                </a:schemeClr>
              </a:solidFill>
            </a:rPr>
            <a:t>CHALLENGES/ISSUES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6B0C0A86-0E07-4E47-AF81-912D0AA727EE}" type="parTrans" cxnId="{4FFA7D34-2544-4364-9A13-4C09ED310F4D}">
      <dgm:prSet/>
      <dgm:spPr/>
      <dgm:t>
        <a:bodyPr/>
        <a:lstStyle/>
        <a:p>
          <a:endParaRPr lang="en-US"/>
        </a:p>
      </dgm:t>
    </dgm:pt>
    <dgm:pt modelId="{59AF3E8C-C5C4-4A1D-8BD2-4CB14D3B1B86}" type="sibTrans" cxnId="{4FFA7D34-2544-4364-9A13-4C09ED310F4D}">
      <dgm:prSet/>
      <dgm:spPr/>
      <dgm:t>
        <a:bodyPr/>
        <a:lstStyle/>
        <a:p>
          <a:endParaRPr lang="en-US"/>
        </a:p>
      </dgm:t>
    </dgm:pt>
    <dgm:pt modelId="{ECAC3778-8A89-41DE-96F9-B268DF4A702A}">
      <dgm:prSet/>
      <dgm:spPr/>
      <dgm:t>
        <a:bodyPr/>
        <a:lstStyle/>
        <a:p>
          <a:r>
            <a:rPr lang="en-US" dirty="0"/>
            <a:t>     Ten features with null values </a:t>
          </a:r>
        </a:p>
      </dgm:t>
    </dgm:pt>
    <dgm:pt modelId="{474820C4-611A-4E59-A115-798421ADA47C}" type="parTrans" cxnId="{50598918-71C1-4C24-B00A-3C27EE385CFC}">
      <dgm:prSet/>
      <dgm:spPr/>
      <dgm:t>
        <a:bodyPr/>
        <a:lstStyle/>
        <a:p>
          <a:endParaRPr lang="en-US"/>
        </a:p>
      </dgm:t>
    </dgm:pt>
    <dgm:pt modelId="{D514603F-6302-44AF-B4C1-8F0E7BAD2F75}" type="sibTrans" cxnId="{50598918-71C1-4C24-B00A-3C27EE385CFC}">
      <dgm:prSet/>
      <dgm:spPr/>
      <dgm:t>
        <a:bodyPr/>
        <a:lstStyle/>
        <a:p>
          <a:endParaRPr lang="en-US"/>
        </a:p>
      </dgm:t>
    </dgm:pt>
    <dgm:pt modelId="{92279BA3-19C3-4B42-8FBC-EB634C84E5C9}">
      <dgm:prSet/>
      <dgm:spPr/>
      <dgm:t>
        <a:bodyPr/>
        <a:lstStyle/>
        <a:p>
          <a:r>
            <a:rPr lang="en-US" dirty="0"/>
            <a:t>     Susceptible to outliers and anomalies</a:t>
          </a:r>
        </a:p>
      </dgm:t>
    </dgm:pt>
    <dgm:pt modelId="{C9BF9EEC-250C-41DA-9539-BBD72249D433}" type="parTrans" cxnId="{5B81C5A3-EC9F-42EB-B9AD-7C04512F976A}">
      <dgm:prSet/>
      <dgm:spPr/>
      <dgm:t>
        <a:bodyPr/>
        <a:lstStyle/>
        <a:p>
          <a:endParaRPr lang="en-US"/>
        </a:p>
      </dgm:t>
    </dgm:pt>
    <dgm:pt modelId="{969ABB7A-CE38-43F9-844B-A370B02480C1}" type="sibTrans" cxnId="{5B81C5A3-EC9F-42EB-B9AD-7C04512F976A}">
      <dgm:prSet/>
      <dgm:spPr/>
      <dgm:t>
        <a:bodyPr/>
        <a:lstStyle/>
        <a:p>
          <a:endParaRPr lang="en-US"/>
        </a:p>
      </dgm:t>
    </dgm:pt>
    <dgm:pt modelId="{31122CA9-90CE-4E4D-A9A0-FEB69280B2AC}">
      <dgm:prSet/>
      <dgm:spPr/>
      <dgm:t>
        <a:bodyPr/>
        <a:lstStyle/>
        <a:p>
          <a:r>
            <a:rPr lang="en-US" dirty="0"/>
            <a:t>     No negative sale amounts for cancellations</a:t>
          </a:r>
        </a:p>
      </dgm:t>
    </dgm:pt>
    <dgm:pt modelId="{0714115A-ED97-4E77-A518-C5A4414A9B66}" type="parTrans" cxnId="{164572D2-011B-44DA-B960-DBF8BB268EDB}">
      <dgm:prSet/>
      <dgm:spPr/>
      <dgm:t>
        <a:bodyPr/>
        <a:lstStyle/>
        <a:p>
          <a:endParaRPr lang="en-US"/>
        </a:p>
      </dgm:t>
    </dgm:pt>
    <dgm:pt modelId="{7FF457FF-DA8C-43BC-8A59-876E451F1FD4}" type="sibTrans" cxnId="{164572D2-011B-44DA-B960-DBF8BB268EDB}">
      <dgm:prSet/>
      <dgm:spPr/>
      <dgm:t>
        <a:bodyPr/>
        <a:lstStyle/>
        <a:p>
          <a:endParaRPr lang="en-US"/>
        </a:p>
      </dgm:t>
    </dgm:pt>
    <dgm:pt modelId="{FAD8F7BD-940E-2D47-B20F-51CA22F07ED7}" type="pres">
      <dgm:prSet presAssocID="{025483B5-9D01-4D3F-9D1D-680455294101}" presName="vert0" presStyleCnt="0">
        <dgm:presLayoutVars>
          <dgm:dir/>
          <dgm:animOne val="branch"/>
          <dgm:animLvl val="lvl"/>
        </dgm:presLayoutVars>
      </dgm:prSet>
      <dgm:spPr/>
    </dgm:pt>
    <dgm:pt modelId="{1B0200EC-768E-C84E-8E7C-4197AB4FB8B9}" type="pres">
      <dgm:prSet presAssocID="{DFDE425B-274D-4CAE-9E10-ED7F0645CE8C}" presName="thickLine" presStyleLbl="alignNode1" presStyleIdx="0" presStyleCnt="9"/>
      <dgm:spPr/>
    </dgm:pt>
    <dgm:pt modelId="{4A92FEB9-7B35-E045-9BEF-D45146E4FAB1}" type="pres">
      <dgm:prSet presAssocID="{DFDE425B-274D-4CAE-9E10-ED7F0645CE8C}" presName="horz1" presStyleCnt="0"/>
      <dgm:spPr/>
    </dgm:pt>
    <dgm:pt modelId="{74DBDB48-B3F3-3E48-9791-95B56722B7BB}" type="pres">
      <dgm:prSet presAssocID="{DFDE425B-274D-4CAE-9E10-ED7F0645CE8C}" presName="tx1" presStyleLbl="revTx" presStyleIdx="0" presStyleCnt="9"/>
      <dgm:spPr/>
    </dgm:pt>
    <dgm:pt modelId="{665337B3-D4C7-5345-972B-D107BB4D8C92}" type="pres">
      <dgm:prSet presAssocID="{DFDE425B-274D-4CAE-9E10-ED7F0645CE8C}" presName="vert1" presStyleCnt="0"/>
      <dgm:spPr/>
    </dgm:pt>
    <dgm:pt modelId="{DFFC84B4-3BC4-624B-A0D9-05BB479BDABB}" type="pres">
      <dgm:prSet presAssocID="{0544B910-8BB2-4DA8-871E-577E989E95BA}" presName="thickLine" presStyleLbl="alignNode1" presStyleIdx="1" presStyleCnt="9"/>
      <dgm:spPr/>
    </dgm:pt>
    <dgm:pt modelId="{37C8B8CD-0A33-0C4E-8A2C-8A659E0FD8F6}" type="pres">
      <dgm:prSet presAssocID="{0544B910-8BB2-4DA8-871E-577E989E95BA}" presName="horz1" presStyleCnt="0"/>
      <dgm:spPr/>
    </dgm:pt>
    <dgm:pt modelId="{91765F11-5AA6-4F4F-92A9-577EFDBD322E}" type="pres">
      <dgm:prSet presAssocID="{0544B910-8BB2-4DA8-871E-577E989E95BA}" presName="tx1" presStyleLbl="revTx" presStyleIdx="1" presStyleCnt="9"/>
      <dgm:spPr/>
    </dgm:pt>
    <dgm:pt modelId="{E840EDC0-A952-F644-9BC4-363B17A1BB20}" type="pres">
      <dgm:prSet presAssocID="{0544B910-8BB2-4DA8-871E-577E989E95BA}" presName="vert1" presStyleCnt="0"/>
      <dgm:spPr/>
    </dgm:pt>
    <dgm:pt modelId="{EFB56506-27AA-2A40-B7F8-E6AAE8BAA72A}" type="pres">
      <dgm:prSet presAssocID="{9C6536CD-A20F-40B0-86FA-65C38643F17C}" presName="thickLine" presStyleLbl="alignNode1" presStyleIdx="2" presStyleCnt="9"/>
      <dgm:spPr/>
    </dgm:pt>
    <dgm:pt modelId="{C310D1F3-A955-B34C-829C-AAA703B1AA6E}" type="pres">
      <dgm:prSet presAssocID="{9C6536CD-A20F-40B0-86FA-65C38643F17C}" presName="horz1" presStyleCnt="0"/>
      <dgm:spPr/>
    </dgm:pt>
    <dgm:pt modelId="{5A687C4D-74C3-D846-BF03-C3B4F758BF3B}" type="pres">
      <dgm:prSet presAssocID="{9C6536CD-A20F-40B0-86FA-65C38643F17C}" presName="tx1" presStyleLbl="revTx" presStyleIdx="2" presStyleCnt="9"/>
      <dgm:spPr/>
    </dgm:pt>
    <dgm:pt modelId="{44148520-55D6-FC49-9D7F-7E81923400E3}" type="pres">
      <dgm:prSet presAssocID="{9C6536CD-A20F-40B0-86FA-65C38643F17C}" presName="vert1" presStyleCnt="0"/>
      <dgm:spPr/>
    </dgm:pt>
    <dgm:pt modelId="{8EF53124-6594-DA48-8333-DC99334623CE}" type="pres">
      <dgm:prSet presAssocID="{92505489-6A77-4064-AB8F-9CA41B23DE19}" presName="thickLine" presStyleLbl="alignNode1" presStyleIdx="3" presStyleCnt="9"/>
      <dgm:spPr/>
    </dgm:pt>
    <dgm:pt modelId="{DF2341E2-67BC-E04E-9482-B6467CE3943C}" type="pres">
      <dgm:prSet presAssocID="{92505489-6A77-4064-AB8F-9CA41B23DE19}" presName="horz1" presStyleCnt="0"/>
      <dgm:spPr/>
    </dgm:pt>
    <dgm:pt modelId="{DBBE2E25-29FD-AF4A-826A-579CE10EFAEF}" type="pres">
      <dgm:prSet presAssocID="{92505489-6A77-4064-AB8F-9CA41B23DE19}" presName="tx1" presStyleLbl="revTx" presStyleIdx="3" presStyleCnt="9"/>
      <dgm:spPr/>
    </dgm:pt>
    <dgm:pt modelId="{1138CD1A-AE11-9946-B66E-4D66C29A1475}" type="pres">
      <dgm:prSet presAssocID="{92505489-6A77-4064-AB8F-9CA41B23DE19}" presName="vert1" presStyleCnt="0"/>
      <dgm:spPr/>
    </dgm:pt>
    <dgm:pt modelId="{2091E7CB-6BC2-2D4C-AC63-A84C6186E5EA}" type="pres">
      <dgm:prSet presAssocID="{41CD9F51-5096-433E-A674-028F8FFFABD4}" presName="thickLine" presStyleLbl="alignNode1" presStyleIdx="4" presStyleCnt="9"/>
      <dgm:spPr/>
    </dgm:pt>
    <dgm:pt modelId="{990BCD7E-B88F-F548-906D-4F09C6200F8B}" type="pres">
      <dgm:prSet presAssocID="{41CD9F51-5096-433E-A674-028F8FFFABD4}" presName="horz1" presStyleCnt="0"/>
      <dgm:spPr/>
    </dgm:pt>
    <dgm:pt modelId="{407B7F19-796E-4949-AE4B-E4169AC5F58C}" type="pres">
      <dgm:prSet presAssocID="{41CD9F51-5096-433E-A674-028F8FFFABD4}" presName="tx1" presStyleLbl="revTx" presStyleIdx="4" presStyleCnt="9"/>
      <dgm:spPr/>
    </dgm:pt>
    <dgm:pt modelId="{9EEF2F88-6713-B748-973F-D106DEC165FA}" type="pres">
      <dgm:prSet presAssocID="{41CD9F51-5096-433E-A674-028F8FFFABD4}" presName="vert1" presStyleCnt="0"/>
      <dgm:spPr/>
    </dgm:pt>
    <dgm:pt modelId="{053881A4-51C1-1340-BAC3-3D50BF56C2E4}" type="pres">
      <dgm:prSet presAssocID="{7A8F7AB8-3DDD-4A15-BB31-1C20474A88B1}" presName="thickLine" presStyleLbl="alignNode1" presStyleIdx="5" presStyleCnt="9"/>
      <dgm:spPr/>
    </dgm:pt>
    <dgm:pt modelId="{3FB4C7A0-DBF6-4549-AAA0-90FB292016D6}" type="pres">
      <dgm:prSet presAssocID="{7A8F7AB8-3DDD-4A15-BB31-1C20474A88B1}" presName="horz1" presStyleCnt="0"/>
      <dgm:spPr/>
    </dgm:pt>
    <dgm:pt modelId="{AF33C3C1-0971-8B46-A867-CC32A527BBC9}" type="pres">
      <dgm:prSet presAssocID="{7A8F7AB8-3DDD-4A15-BB31-1C20474A88B1}" presName="tx1" presStyleLbl="revTx" presStyleIdx="5" presStyleCnt="9"/>
      <dgm:spPr/>
    </dgm:pt>
    <dgm:pt modelId="{5C057F1F-30F7-484D-8FD6-3F250B97A212}" type="pres">
      <dgm:prSet presAssocID="{7A8F7AB8-3DDD-4A15-BB31-1C20474A88B1}" presName="vert1" presStyleCnt="0"/>
      <dgm:spPr/>
    </dgm:pt>
    <dgm:pt modelId="{4ABEBD38-51C5-CB43-936A-1C22C5505393}" type="pres">
      <dgm:prSet presAssocID="{ECAC3778-8A89-41DE-96F9-B268DF4A702A}" presName="thickLine" presStyleLbl="alignNode1" presStyleIdx="6" presStyleCnt="9"/>
      <dgm:spPr/>
    </dgm:pt>
    <dgm:pt modelId="{EBFCB5A1-A0BD-6A42-8ABD-A86F6862135D}" type="pres">
      <dgm:prSet presAssocID="{ECAC3778-8A89-41DE-96F9-B268DF4A702A}" presName="horz1" presStyleCnt="0"/>
      <dgm:spPr/>
    </dgm:pt>
    <dgm:pt modelId="{4A3A97A0-9921-8E4F-AE46-4C12B3B51FDE}" type="pres">
      <dgm:prSet presAssocID="{ECAC3778-8A89-41DE-96F9-B268DF4A702A}" presName="tx1" presStyleLbl="revTx" presStyleIdx="6" presStyleCnt="9"/>
      <dgm:spPr/>
    </dgm:pt>
    <dgm:pt modelId="{C2BBCFB3-C6AF-6246-9040-399ADAB5EED9}" type="pres">
      <dgm:prSet presAssocID="{ECAC3778-8A89-41DE-96F9-B268DF4A702A}" presName="vert1" presStyleCnt="0"/>
      <dgm:spPr/>
    </dgm:pt>
    <dgm:pt modelId="{87CED2DE-8422-B14A-A6EA-9EB376701F86}" type="pres">
      <dgm:prSet presAssocID="{92279BA3-19C3-4B42-8FBC-EB634C84E5C9}" presName="thickLine" presStyleLbl="alignNode1" presStyleIdx="7" presStyleCnt="9"/>
      <dgm:spPr/>
    </dgm:pt>
    <dgm:pt modelId="{AA721F0B-B34E-1E44-9E30-40435717BEF8}" type="pres">
      <dgm:prSet presAssocID="{92279BA3-19C3-4B42-8FBC-EB634C84E5C9}" presName="horz1" presStyleCnt="0"/>
      <dgm:spPr/>
    </dgm:pt>
    <dgm:pt modelId="{D0FE20CE-AAC3-9F4C-89F9-024BE1CBF254}" type="pres">
      <dgm:prSet presAssocID="{92279BA3-19C3-4B42-8FBC-EB634C84E5C9}" presName="tx1" presStyleLbl="revTx" presStyleIdx="7" presStyleCnt="9"/>
      <dgm:spPr/>
    </dgm:pt>
    <dgm:pt modelId="{7283C9DA-35FF-6747-9A81-9CF0F69C2D37}" type="pres">
      <dgm:prSet presAssocID="{92279BA3-19C3-4B42-8FBC-EB634C84E5C9}" presName="vert1" presStyleCnt="0"/>
      <dgm:spPr/>
    </dgm:pt>
    <dgm:pt modelId="{904224DB-16AD-7F4B-9CA5-E1C7DCC6C71E}" type="pres">
      <dgm:prSet presAssocID="{31122CA9-90CE-4E4D-A9A0-FEB69280B2AC}" presName="thickLine" presStyleLbl="alignNode1" presStyleIdx="8" presStyleCnt="9"/>
      <dgm:spPr/>
    </dgm:pt>
    <dgm:pt modelId="{72A2B410-287C-8C42-B94A-32816B74FF86}" type="pres">
      <dgm:prSet presAssocID="{31122CA9-90CE-4E4D-A9A0-FEB69280B2AC}" presName="horz1" presStyleCnt="0"/>
      <dgm:spPr/>
    </dgm:pt>
    <dgm:pt modelId="{6F4050E1-F72F-334B-96C4-1EF59AD00979}" type="pres">
      <dgm:prSet presAssocID="{31122CA9-90CE-4E4D-A9A0-FEB69280B2AC}" presName="tx1" presStyleLbl="revTx" presStyleIdx="8" presStyleCnt="9"/>
      <dgm:spPr/>
    </dgm:pt>
    <dgm:pt modelId="{C5C94D76-14B4-6B47-9A0F-9924DDF0E264}" type="pres">
      <dgm:prSet presAssocID="{31122CA9-90CE-4E4D-A9A0-FEB69280B2AC}" presName="vert1" presStyleCnt="0"/>
      <dgm:spPr/>
    </dgm:pt>
  </dgm:ptLst>
  <dgm:cxnLst>
    <dgm:cxn modelId="{1A8A3718-3AF3-554F-90F7-4638EA88BE8D}" type="presOf" srcId="{9C6536CD-A20F-40B0-86FA-65C38643F17C}" destId="{5A687C4D-74C3-D846-BF03-C3B4F758BF3B}" srcOrd="0" destOrd="0" presId="urn:microsoft.com/office/officeart/2008/layout/LinedList"/>
    <dgm:cxn modelId="{50598918-71C1-4C24-B00A-3C27EE385CFC}" srcId="{025483B5-9D01-4D3F-9D1D-680455294101}" destId="{ECAC3778-8A89-41DE-96F9-B268DF4A702A}" srcOrd="6" destOrd="0" parTransId="{474820C4-611A-4E59-A115-798421ADA47C}" sibTransId="{D514603F-6302-44AF-B4C1-8F0E7BAD2F75}"/>
    <dgm:cxn modelId="{F0FDB718-667B-4BBA-B84E-C05B05011680}" srcId="{025483B5-9D01-4D3F-9D1D-680455294101}" destId="{DFDE425B-274D-4CAE-9E10-ED7F0645CE8C}" srcOrd="0" destOrd="0" parTransId="{CF22D29F-74DA-430B-8DA0-E2C087590FB3}" sibTransId="{66F5E5AF-4887-4AD7-97FA-F41B807F6A35}"/>
    <dgm:cxn modelId="{4FFA7D34-2544-4364-9A13-4C09ED310F4D}" srcId="{025483B5-9D01-4D3F-9D1D-680455294101}" destId="{7A8F7AB8-3DDD-4A15-BB31-1C20474A88B1}" srcOrd="5" destOrd="0" parTransId="{6B0C0A86-0E07-4E47-AF81-912D0AA727EE}" sibTransId="{59AF3E8C-C5C4-4A1D-8BD2-4CB14D3B1B86}"/>
    <dgm:cxn modelId="{052C0635-8542-C040-85BE-D66A23DFCA1D}" type="presOf" srcId="{41CD9F51-5096-433E-A674-028F8FFFABD4}" destId="{407B7F19-796E-4949-AE4B-E4169AC5F58C}" srcOrd="0" destOrd="0" presId="urn:microsoft.com/office/officeart/2008/layout/LinedList"/>
    <dgm:cxn modelId="{AC5A0737-88AF-4513-B05E-9E75A7DECC80}" srcId="{025483B5-9D01-4D3F-9D1D-680455294101}" destId="{0544B910-8BB2-4DA8-871E-577E989E95BA}" srcOrd="1" destOrd="0" parTransId="{369AC3CC-33E8-455E-B404-642264CE64BE}" sibTransId="{A0AEE84B-9DD7-473F-9089-D80BB6EB4D86}"/>
    <dgm:cxn modelId="{B3B1F13F-0202-A948-8524-60C70304626F}" type="presOf" srcId="{7A8F7AB8-3DDD-4A15-BB31-1C20474A88B1}" destId="{AF33C3C1-0971-8B46-A867-CC32A527BBC9}" srcOrd="0" destOrd="0" presId="urn:microsoft.com/office/officeart/2008/layout/LinedList"/>
    <dgm:cxn modelId="{AC7C8841-2BD4-4945-9A96-5ECE6201629E}" srcId="{025483B5-9D01-4D3F-9D1D-680455294101}" destId="{9C6536CD-A20F-40B0-86FA-65C38643F17C}" srcOrd="2" destOrd="0" parTransId="{034B3446-D6FF-4E7F-843E-AF6C24849714}" sibTransId="{61935EEF-2DEB-43C1-A948-D37559C8DB21}"/>
    <dgm:cxn modelId="{BA596C7A-1C34-7841-A4CB-65998C33D484}" type="presOf" srcId="{0544B910-8BB2-4DA8-871E-577E989E95BA}" destId="{91765F11-5AA6-4F4F-92A9-577EFDBD322E}" srcOrd="0" destOrd="0" presId="urn:microsoft.com/office/officeart/2008/layout/LinedList"/>
    <dgm:cxn modelId="{F5779782-CA6E-524F-A448-8933EBEFB3EB}" type="presOf" srcId="{025483B5-9D01-4D3F-9D1D-680455294101}" destId="{FAD8F7BD-940E-2D47-B20F-51CA22F07ED7}" srcOrd="0" destOrd="0" presId="urn:microsoft.com/office/officeart/2008/layout/LinedList"/>
    <dgm:cxn modelId="{5B81C5A3-EC9F-42EB-B9AD-7C04512F976A}" srcId="{025483B5-9D01-4D3F-9D1D-680455294101}" destId="{92279BA3-19C3-4B42-8FBC-EB634C84E5C9}" srcOrd="7" destOrd="0" parTransId="{C9BF9EEC-250C-41DA-9539-BBD72249D433}" sibTransId="{969ABB7A-CE38-43F9-844B-A370B02480C1}"/>
    <dgm:cxn modelId="{162008B9-4713-684F-A88D-9BAD96367EF5}" type="presOf" srcId="{DFDE425B-274D-4CAE-9E10-ED7F0645CE8C}" destId="{74DBDB48-B3F3-3E48-9791-95B56722B7BB}" srcOrd="0" destOrd="0" presId="urn:microsoft.com/office/officeart/2008/layout/LinedList"/>
    <dgm:cxn modelId="{8D314CCD-61A2-C94A-80C4-BCE27847C328}" type="presOf" srcId="{31122CA9-90CE-4E4D-A9A0-FEB69280B2AC}" destId="{6F4050E1-F72F-334B-96C4-1EF59AD00979}" srcOrd="0" destOrd="0" presId="urn:microsoft.com/office/officeart/2008/layout/LinedList"/>
    <dgm:cxn modelId="{164572D2-011B-44DA-B960-DBF8BB268EDB}" srcId="{025483B5-9D01-4D3F-9D1D-680455294101}" destId="{31122CA9-90CE-4E4D-A9A0-FEB69280B2AC}" srcOrd="8" destOrd="0" parTransId="{0714115A-ED97-4E77-A518-C5A4414A9B66}" sibTransId="{7FF457FF-DA8C-43BC-8A59-876E451F1FD4}"/>
    <dgm:cxn modelId="{ADC09FDB-5557-D840-A6E1-C4124D31D3FD}" type="presOf" srcId="{92279BA3-19C3-4B42-8FBC-EB634C84E5C9}" destId="{D0FE20CE-AAC3-9F4C-89F9-024BE1CBF254}" srcOrd="0" destOrd="0" presId="urn:microsoft.com/office/officeart/2008/layout/LinedList"/>
    <dgm:cxn modelId="{2D4ADEDC-CD27-AC4D-AAD2-9ADEDE82E8FD}" type="presOf" srcId="{92505489-6A77-4064-AB8F-9CA41B23DE19}" destId="{DBBE2E25-29FD-AF4A-826A-579CE10EFAEF}" srcOrd="0" destOrd="0" presId="urn:microsoft.com/office/officeart/2008/layout/LinedList"/>
    <dgm:cxn modelId="{2E2215E4-2E18-41E2-A394-B47362B45F4D}" srcId="{025483B5-9D01-4D3F-9D1D-680455294101}" destId="{92505489-6A77-4064-AB8F-9CA41B23DE19}" srcOrd="3" destOrd="0" parTransId="{0C1DB796-FCDE-453B-820E-54621048DDDC}" sibTransId="{CFDF6501-FB22-4BA6-9561-C9DF2AF560CE}"/>
    <dgm:cxn modelId="{416C0CE7-C360-460A-8DC6-4B0366F7BFF3}" srcId="{025483B5-9D01-4D3F-9D1D-680455294101}" destId="{41CD9F51-5096-433E-A674-028F8FFFABD4}" srcOrd="4" destOrd="0" parTransId="{7241EFE8-4588-4723-8D07-5051C0EB51BE}" sibTransId="{024D5C41-F7E8-4F2F-A71A-C5F3292D7026}"/>
    <dgm:cxn modelId="{E300B7FE-55E6-EB45-BA58-CD9E7E2A899F}" type="presOf" srcId="{ECAC3778-8A89-41DE-96F9-B268DF4A702A}" destId="{4A3A97A0-9921-8E4F-AE46-4C12B3B51FDE}" srcOrd="0" destOrd="0" presId="urn:microsoft.com/office/officeart/2008/layout/LinedList"/>
    <dgm:cxn modelId="{DC35FCFE-F76C-F045-82BC-39DF4A613D67}" type="presParOf" srcId="{FAD8F7BD-940E-2D47-B20F-51CA22F07ED7}" destId="{1B0200EC-768E-C84E-8E7C-4197AB4FB8B9}" srcOrd="0" destOrd="0" presId="urn:microsoft.com/office/officeart/2008/layout/LinedList"/>
    <dgm:cxn modelId="{83536935-C70F-CE4A-B796-CE3FD41CE0B2}" type="presParOf" srcId="{FAD8F7BD-940E-2D47-B20F-51CA22F07ED7}" destId="{4A92FEB9-7B35-E045-9BEF-D45146E4FAB1}" srcOrd="1" destOrd="0" presId="urn:microsoft.com/office/officeart/2008/layout/LinedList"/>
    <dgm:cxn modelId="{CBFF0D23-5520-D742-BA84-AE31818B97C5}" type="presParOf" srcId="{4A92FEB9-7B35-E045-9BEF-D45146E4FAB1}" destId="{74DBDB48-B3F3-3E48-9791-95B56722B7BB}" srcOrd="0" destOrd="0" presId="urn:microsoft.com/office/officeart/2008/layout/LinedList"/>
    <dgm:cxn modelId="{5914BAF1-484F-514D-A89B-59B04764B4B1}" type="presParOf" srcId="{4A92FEB9-7B35-E045-9BEF-D45146E4FAB1}" destId="{665337B3-D4C7-5345-972B-D107BB4D8C92}" srcOrd="1" destOrd="0" presId="urn:microsoft.com/office/officeart/2008/layout/LinedList"/>
    <dgm:cxn modelId="{5B63DDE8-80A3-AC4A-998B-39567078ACD6}" type="presParOf" srcId="{FAD8F7BD-940E-2D47-B20F-51CA22F07ED7}" destId="{DFFC84B4-3BC4-624B-A0D9-05BB479BDABB}" srcOrd="2" destOrd="0" presId="urn:microsoft.com/office/officeart/2008/layout/LinedList"/>
    <dgm:cxn modelId="{C6B1FB79-BC11-6649-87F2-4E0F37470960}" type="presParOf" srcId="{FAD8F7BD-940E-2D47-B20F-51CA22F07ED7}" destId="{37C8B8CD-0A33-0C4E-8A2C-8A659E0FD8F6}" srcOrd="3" destOrd="0" presId="urn:microsoft.com/office/officeart/2008/layout/LinedList"/>
    <dgm:cxn modelId="{8E09FDF3-0350-064A-9327-39DA402E8AF5}" type="presParOf" srcId="{37C8B8CD-0A33-0C4E-8A2C-8A659E0FD8F6}" destId="{91765F11-5AA6-4F4F-92A9-577EFDBD322E}" srcOrd="0" destOrd="0" presId="urn:microsoft.com/office/officeart/2008/layout/LinedList"/>
    <dgm:cxn modelId="{B07D2FD2-88CA-A44A-A71F-DB30305193D5}" type="presParOf" srcId="{37C8B8CD-0A33-0C4E-8A2C-8A659E0FD8F6}" destId="{E840EDC0-A952-F644-9BC4-363B17A1BB20}" srcOrd="1" destOrd="0" presId="urn:microsoft.com/office/officeart/2008/layout/LinedList"/>
    <dgm:cxn modelId="{FCED9C15-5BAC-974B-B83D-BB846D534ADB}" type="presParOf" srcId="{FAD8F7BD-940E-2D47-B20F-51CA22F07ED7}" destId="{EFB56506-27AA-2A40-B7F8-E6AAE8BAA72A}" srcOrd="4" destOrd="0" presId="urn:microsoft.com/office/officeart/2008/layout/LinedList"/>
    <dgm:cxn modelId="{1DF7724B-0BAD-3642-AC16-939C486ACB0A}" type="presParOf" srcId="{FAD8F7BD-940E-2D47-B20F-51CA22F07ED7}" destId="{C310D1F3-A955-B34C-829C-AAA703B1AA6E}" srcOrd="5" destOrd="0" presId="urn:microsoft.com/office/officeart/2008/layout/LinedList"/>
    <dgm:cxn modelId="{1C580973-C3AE-2C46-B9CE-B334498B5070}" type="presParOf" srcId="{C310D1F3-A955-B34C-829C-AAA703B1AA6E}" destId="{5A687C4D-74C3-D846-BF03-C3B4F758BF3B}" srcOrd="0" destOrd="0" presId="urn:microsoft.com/office/officeart/2008/layout/LinedList"/>
    <dgm:cxn modelId="{79CDCEAE-E7A4-794E-AC23-C7F063EC3EF7}" type="presParOf" srcId="{C310D1F3-A955-B34C-829C-AAA703B1AA6E}" destId="{44148520-55D6-FC49-9D7F-7E81923400E3}" srcOrd="1" destOrd="0" presId="urn:microsoft.com/office/officeart/2008/layout/LinedList"/>
    <dgm:cxn modelId="{E8A02B64-A3F3-5D42-8509-F61F3A76E32C}" type="presParOf" srcId="{FAD8F7BD-940E-2D47-B20F-51CA22F07ED7}" destId="{8EF53124-6594-DA48-8333-DC99334623CE}" srcOrd="6" destOrd="0" presId="urn:microsoft.com/office/officeart/2008/layout/LinedList"/>
    <dgm:cxn modelId="{9EDD1C6B-4447-564F-AD3B-01834D2FDDDE}" type="presParOf" srcId="{FAD8F7BD-940E-2D47-B20F-51CA22F07ED7}" destId="{DF2341E2-67BC-E04E-9482-B6467CE3943C}" srcOrd="7" destOrd="0" presId="urn:microsoft.com/office/officeart/2008/layout/LinedList"/>
    <dgm:cxn modelId="{19418D73-C792-9C4B-963A-D59D7C25374C}" type="presParOf" srcId="{DF2341E2-67BC-E04E-9482-B6467CE3943C}" destId="{DBBE2E25-29FD-AF4A-826A-579CE10EFAEF}" srcOrd="0" destOrd="0" presId="urn:microsoft.com/office/officeart/2008/layout/LinedList"/>
    <dgm:cxn modelId="{A9D110C8-1601-FA46-8F98-12E8B79F61E9}" type="presParOf" srcId="{DF2341E2-67BC-E04E-9482-B6467CE3943C}" destId="{1138CD1A-AE11-9946-B66E-4D66C29A1475}" srcOrd="1" destOrd="0" presId="urn:microsoft.com/office/officeart/2008/layout/LinedList"/>
    <dgm:cxn modelId="{5938BB98-CE64-2F44-8529-7D21E0F0345A}" type="presParOf" srcId="{FAD8F7BD-940E-2D47-B20F-51CA22F07ED7}" destId="{2091E7CB-6BC2-2D4C-AC63-A84C6186E5EA}" srcOrd="8" destOrd="0" presId="urn:microsoft.com/office/officeart/2008/layout/LinedList"/>
    <dgm:cxn modelId="{BB1ED44C-DA3B-5B4D-9188-547F5A04873A}" type="presParOf" srcId="{FAD8F7BD-940E-2D47-B20F-51CA22F07ED7}" destId="{990BCD7E-B88F-F548-906D-4F09C6200F8B}" srcOrd="9" destOrd="0" presId="urn:microsoft.com/office/officeart/2008/layout/LinedList"/>
    <dgm:cxn modelId="{EFF3CB9F-E164-E94F-ACFC-3272AE37F892}" type="presParOf" srcId="{990BCD7E-B88F-F548-906D-4F09C6200F8B}" destId="{407B7F19-796E-4949-AE4B-E4169AC5F58C}" srcOrd="0" destOrd="0" presId="urn:microsoft.com/office/officeart/2008/layout/LinedList"/>
    <dgm:cxn modelId="{95FB851D-F3FC-2941-8633-D9815921AD8F}" type="presParOf" srcId="{990BCD7E-B88F-F548-906D-4F09C6200F8B}" destId="{9EEF2F88-6713-B748-973F-D106DEC165FA}" srcOrd="1" destOrd="0" presId="urn:microsoft.com/office/officeart/2008/layout/LinedList"/>
    <dgm:cxn modelId="{3C23118B-595B-154D-A8B1-23259A1D93DC}" type="presParOf" srcId="{FAD8F7BD-940E-2D47-B20F-51CA22F07ED7}" destId="{053881A4-51C1-1340-BAC3-3D50BF56C2E4}" srcOrd="10" destOrd="0" presId="urn:microsoft.com/office/officeart/2008/layout/LinedList"/>
    <dgm:cxn modelId="{07DBE215-83B1-B747-B173-0A53A596F70A}" type="presParOf" srcId="{FAD8F7BD-940E-2D47-B20F-51CA22F07ED7}" destId="{3FB4C7A0-DBF6-4549-AAA0-90FB292016D6}" srcOrd="11" destOrd="0" presId="urn:microsoft.com/office/officeart/2008/layout/LinedList"/>
    <dgm:cxn modelId="{4EB2F5D3-D14A-0D4F-A184-EC3562DD2BCC}" type="presParOf" srcId="{3FB4C7A0-DBF6-4549-AAA0-90FB292016D6}" destId="{AF33C3C1-0971-8B46-A867-CC32A527BBC9}" srcOrd="0" destOrd="0" presId="urn:microsoft.com/office/officeart/2008/layout/LinedList"/>
    <dgm:cxn modelId="{568CB4EF-B9AF-DA44-BA53-09473EEE36C2}" type="presParOf" srcId="{3FB4C7A0-DBF6-4549-AAA0-90FB292016D6}" destId="{5C057F1F-30F7-484D-8FD6-3F250B97A212}" srcOrd="1" destOrd="0" presId="urn:microsoft.com/office/officeart/2008/layout/LinedList"/>
    <dgm:cxn modelId="{D94BE128-A180-7B49-BE5D-A5905EB8B945}" type="presParOf" srcId="{FAD8F7BD-940E-2D47-B20F-51CA22F07ED7}" destId="{4ABEBD38-51C5-CB43-936A-1C22C5505393}" srcOrd="12" destOrd="0" presId="urn:microsoft.com/office/officeart/2008/layout/LinedList"/>
    <dgm:cxn modelId="{84E4879C-645B-A943-851E-A6C3E944994B}" type="presParOf" srcId="{FAD8F7BD-940E-2D47-B20F-51CA22F07ED7}" destId="{EBFCB5A1-A0BD-6A42-8ABD-A86F6862135D}" srcOrd="13" destOrd="0" presId="urn:microsoft.com/office/officeart/2008/layout/LinedList"/>
    <dgm:cxn modelId="{7C385709-521A-5646-8E95-C139AE49AC06}" type="presParOf" srcId="{EBFCB5A1-A0BD-6A42-8ABD-A86F6862135D}" destId="{4A3A97A0-9921-8E4F-AE46-4C12B3B51FDE}" srcOrd="0" destOrd="0" presId="urn:microsoft.com/office/officeart/2008/layout/LinedList"/>
    <dgm:cxn modelId="{A33C785E-0463-9C4C-A7B2-0726468F1321}" type="presParOf" srcId="{EBFCB5A1-A0BD-6A42-8ABD-A86F6862135D}" destId="{C2BBCFB3-C6AF-6246-9040-399ADAB5EED9}" srcOrd="1" destOrd="0" presId="urn:microsoft.com/office/officeart/2008/layout/LinedList"/>
    <dgm:cxn modelId="{6CE7429D-4FFE-EA4C-B4CB-8273B64D3835}" type="presParOf" srcId="{FAD8F7BD-940E-2D47-B20F-51CA22F07ED7}" destId="{87CED2DE-8422-B14A-A6EA-9EB376701F86}" srcOrd="14" destOrd="0" presId="urn:microsoft.com/office/officeart/2008/layout/LinedList"/>
    <dgm:cxn modelId="{8C080C60-D143-6B4D-98EB-B43D69508157}" type="presParOf" srcId="{FAD8F7BD-940E-2D47-B20F-51CA22F07ED7}" destId="{AA721F0B-B34E-1E44-9E30-40435717BEF8}" srcOrd="15" destOrd="0" presId="urn:microsoft.com/office/officeart/2008/layout/LinedList"/>
    <dgm:cxn modelId="{A28713DE-B9CA-5140-AEC1-789B40821EEE}" type="presParOf" srcId="{AA721F0B-B34E-1E44-9E30-40435717BEF8}" destId="{D0FE20CE-AAC3-9F4C-89F9-024BE1CBF254}" srcOrd="0" destOrd="0" presId="urn:microsoft.com/office/officeart/2008/layout/LinedList"/>
    <dgm:cxn modelId="{16B822A7-4D99-5D49-A28B-3EB424A7C445}" type="presParOf" srcId="{AA721F0B-B34E-1E44-9E30-40435717BEF8}" destId="{7283C9DA-35FF-6747-9A81-9CF0F69C2D37}" srcOrd="1" destOrd="0" presId="urn:microsoft.com/office/officeart/2008/layout/LinedList"/>
    <dgm:cxn modelId="{07C91009-BB37-5743-B6FF-22AFCF1F99B4}" type="presParOf" srcId="{FAD8F7BD-940E-2D47-B20F-51CA22F07ED7}" destId="{904224DB-16AD-7F4B-9CA5-E1C7DCC6C71E}" srcOrd="16" destOrd="0" presId="urn:microsoft.com/office/officeart/2008/layout/LinedList"/>
    <dgm:cxn modelId="{AD3D7049-ABD4-624F-8956-31818558CEF3}" type="presParOf" srcId="{FAD8F7BD-940E-2D47-B20F-51CA22F07ED7}" destId="{72A2B410-287C-8C42-B94A-32816B74FF86}" srcOrd="17" destOrd="0" presId="urn:microsoft.com/office/officeart/2008/layout/LinedList"/>
    <dgm:cxn modelId="{CA21D660-6E5A-AF48-B1D6-EBDAEF6E7E29}" type="presParOf" srcId="{72A2B410-287C-8C42-B94A-32816B74FF86}" destId="{6F4050E1-F72F-334B-96C4-1EF59AD00979}" srcOrd="0" destOrd="0" presId="urn:microsoft.com/office/officeart/2008/layout/LinedList"/>
    <dgm:cxn modelId="{1E2B06A4-C782-B74F-BADE-6042CCA1B223}" type="presParOf" srcId="{72A2B410-287C-8C42-B94A-32816B74FF86}" destId="{C5C94D76-14B4-6B47-9A0F-9924DDF0E26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27AF09-C14E-4699-925A-A88890F0311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E2A244-2CD1-4180-9882-2D77B01E67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Decision making based on estimated forecasting that has not happened yet.</a:t>
          </a:r>
        </a:p>
      </dgm:t>
    </dgm:pt>
    <dgm:pt modelId="{3F723D7C-9861-49B7-B989-9852A177BDF7}" type="parTrans" cxnId="{1BF7BE69-D4AC-4B67-9E8F-528336AC9BBF}">
      <dgm:prSet/>
      <dgm:spPr/>
      <dgm:t>
        <a:bodyPr/>
        <a:lstStyle/>
        <a:p>
          <a:endParaRPr lang="en-US"/>
        </a:p>
      </dgm:t>
    </dgm:pt>
    <dgm:pt modelId="{BCDC7C4B-2141-4D74-932C-7837A25763E7}" type="sibTrans" cxnId="{1BF7BE69-D4AC-4B67-9E8F-528336AC9BBF}">
      <dgm:prSet/>
      <dgm:spPr/>
      <dgm:t>
        <a:bodyPr/>
        <a:lstStyle/>
        <a:p>
          <a:endParaRPr lang="en-US"/>
        </a:p>
      </dgm:t>
    </dgm:pt>
    <dgm:pt modelId="{6E5FB33C-AA03-44A2-8127-A6BCA174E0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essential data science initiatives are not intentionally or unintentionally be steered by political views.</a:t>
          </a:r>
        </a:p>
      </dgm:t>
    </dgm:pt>
    <dgm:pt modelId="{9D0E3A6C-D293-4933-92BE-7EEC3A1431A4}" type="parTrans" cxnId="{5E2235E1-F7ED-4812-B269-54ED9B4B9B86}">
      <dgm:prSet/>
      <dgm:spPr/>
      <dgm:t>
        <a:bodyPr/>
        <a:lstStyle/>
        <a:p>
          <a:endParaRPr lang="en-US"/>
        </a:p>
      </dgm:t>
    </dgm:pt>
    <dgm:pt modelId="{EA777F06-2C57-4195-8C01-E68F8D8DF98E}" type="sibTrans" cxnId="{5E2235E1-F7ED-4812-B269-54ED9B4B9B86}">
      <dgm:prSet/>
      <dgm:spPr/>
      <dgm:t>
        <a:bodyPr/>
        <a:lstStyle/>
        <a:p>
          <a:endParaRPr lang="en-US"/>
        </a:p>
      </dgm:t>
    </dgm:pt>
    <dgm:pt modelId="{53C3BE87-5D13-4112-B2E6-0F64E587788B}" type="pres">
      <dgm:prSet presAssocID="{7127AF09-C14E-4699-925A-A88890F0311F}" presName="root" presStyleCnt="0">
        <dgm:presLayoutVars>
          <dgm:dir/>
          <dgm:resizeHandles val="exact"/>
        </dgm:presLayoutVars>
      </dgm:prSet>
      <dgm:spPr/>
    </dgm:pt>
    <dgm:pt modelId="{E4ADB617-F973-49B5-9E16-CD86432445FA}" type="pres">
      <dgm:prSet presAssocID="{DBE2A244-2CD1-4180-9882-2D77B01E67BA}" presName="compNode" presStyleCnt="0"/>
      <dgm:spPr/>
    </dgm:pt>
    <dgm:pt modelId="{1E832C27-A8B8-4E33-8D77-1C1B48B93CEE}" type="pres">
      <dgm:prSet presAssocID="{DBE2A244-2CD1-4180-9882-2D77B01E67BA}" presName="bgRect" presStyleLbl="bgShp" presStyleIdx="0" presStyleCnt="2"/>
      <dgm:spPr/>
    </dgm:pt>
    <dgm:pt modelId="{5F6F81CA-8D9B-4DDF-B4F9-219D16C4D687}" type="pres">
      <dgm:prSet presAssocID="{DBE2A244-2CD1-4180-9882-2D77B01E67B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EAB3F85-7B2B-42F3-B6E3-E617786C2ADD}" type="pres">
      <dgm:prSet presAssocID="{DBE2A244-2CD1-4180-9882-2D77B01E67BA}" presName="spaceRect" presStyleCnt="0"/>
      <dgm:spPr/>
    </dgm:pt>
    <dgm:pt modelId="{C4DDE752-656D-426C-85B4-6A1299B32D3C}" type="pres">
      <dgm:prSet presAssocID="{DBE2A244-2CD1-4180-9882-2D77B01E67BA}" presName="parTx" presStyleLbl="revTx" presStyleIdx="0" presStyleCnt="2">
        <dgm:presLayoutVars>
          <dgm:chMax val="0"/>
          <dgm:chPref val="0"/>
        </dgm:presLayoutVars>
      </dgm:prSet>
      <dgm:spPr/>
    </dgm:pt>
    <dgm:pt modelId="{E0CC08D4-DC53-4E35-89DB-1AAAA4376B5F}" type="pres">
      <dgm:prSet presAssocID="{BCDC7C4B-2141-4D74-932C-7837A25763E7}" presName="sibTrans" presStyleCnt="0"/>
      <dgm:spPr/>
    </dgm:pt>
    <dgm:pt modelId="{5DDD042C-3652-45F1-A4F2-DEFFCE9749F6}" type="pres">
      <dgm:prSet presAssocID="{6E5FB33C-AA03-44A2-8127-A6BCA174E0BB}" presName="compNode" presStyleCnt="0"/>
      <dgm:spPr/>
    </dgm:pt>
    <dgm:pt modelId="{913186C3-5ECB-430E-8C33-9BE778AF8017}" type="pres">
      <dgm:prSet presAssocID="{6E5FB33C-AA03-44A2-8127-A6BCA174E0BB}" presName="bgRect" presStyleLbl="bgShp" presStyleIdx="1" presStyleCnt="2"/>
      <dgm:spPr/>
    </dgm:pt>
    <dgm:pt modelId="{B63CA40D-06D8-4AEA-A408-0B9FF51924CE}" type="pres">
      <dgm:prSet presAssocID="{6E5FB33C-AA03-44A2-8127-A6BCA174E0B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C31F2200-28A0-49F2-9083-5DCBA0D48347}" type="pres">
      <dgm:prSet presAssocID="{6E5FB33C-AA03-44A2-8127-A6BCA174E0BB}" presName="spaceRect" presStyleCnt="0"/>
      <dgm:spPr/>
    </dgm:pt>
    <dgm:pt modelId="{8CC1542F-B085-441D-8806-FD8DF92EB3C6}" type="pres">
      <dgm:prSet presAssocID="{6E5FB33C-AA03-44A2-8127-A6BCA174E0B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F195C34-5A09-414A-99AD-50EA7A00E7AF}" type="presOf" srcId="{DBE2A244-2CD1-4180-9882-2D77B01E67BA}" destId="{C4DDE752-656D-426C-85B4-6A1299B32D3C}" srcOrd="0" destOrd="0" presId="urn:microsoft.com/office/officeart/2018/2/layout/IconVerticalSolidList"/>
    <dgm:cxn modelId="{E819FF4C-B75E-47F8-A185-077C3E703DA2}" type="presOf" srcId="{7127AF09-C14E-4699-925A-A88890F0311F}" destId="{53C3BE87-5D13-4112-B2E6-0F64E587788B}" srcOrd="0" destOrd="0" presId="urn:microsoft.com/office/officeart/2018/2/layout/IconVerticalSolidList"/>
    <dgm:cxn modelId="{1BF7BE69-D4AC-4B67-9E8F-528336AC9BBF}" srcId="{7127AF09-C14E-4699-925A-A88890F0311F}" destId="{DBE2A244-2CD1-4180-9882-2D77B01E67BA}" srcOrd="0" destOrd="0" parTransId="{3F723D7C-9861-49B7-B989-9852A177BDF7}" sibTransId="{BCDC7C4B-2141-4D74-932C-7837A25763E7}"/>
    <dgm:cxn modelId="{7D14DF6F-CC2F-4307-B209-4DFAED895506}" type="presOf" srcId="{6E5FB33C-AA03-44A2-8127-A6BCA174E0BB}" destId="{8CC1542F-B085-441D-8806-FD8DF92EB3C6}" srcOrd="0" destOrd="0" presId="urn:microsoft.com/office/officeart/2018/2/layout/IconVerticalSolidList"/>
    <dgm:cxn modelId="{5E2235E1-F7ED-4812-B269-54ED9B4B9B86}" srcId="{7127AF09-C14E-4699-925A-A88890F0311F}" destId="{6E5FB33C-AA03-44A2-8127-A6BCA174E0BB}" srcOrd="1" destOrd="0" parTransId="{9D0E3A6C-D293-4933-92BE-7EEC3A1431A4}" sibTransId="{EA777F06-2C57-4195-8C01-E68F8D8DF98E}"/>
    <dgm:cxn modelId="{B0278AAF-F32E-4AE9-8DA3-067F79D5F21E}" type="presParOf" srcId="{53C3BE87-5D13-4112-B2E6-0F64E587788B}" destId="{E4ADB617-F973-49B5-9E16-CD86432445FA}" srcOrd="0" destOrd="0" presId="urn:microsoft.com/office/officeart/2018/2/layout/IconVerticalSolidList"/>
    <dgm:cxn modelId="{EE1240BB-B50B-4A45-921C-085BF6EE5AA9}" type="presParOf" srcId="{E4ADB617-F973-49B5-9E16-CD86432445FA}" destId="{1E832C27-A8B8-4E33-8D77-1C1B48B93CEE}" srcOrd="0" destOrd="0" presId="urn:microsoft.com/office/officeart/2018/2/layout/IconVerticalSolidList"/>
    <dgm:cxn modelId="{52937596-2E73-4161-9865-77DB656B25D6}" type="presParOf" srcId="{E4ADB617-F973-49B5-9E16-CD86432445FA}" destId="{5F6F81CA-8D9B-4DDF-B4F9-219D16C4D687}" srcOrd="1" destOrd="0" presId="urn:microsoft.com/office/officeart/2018/2/layout/IconVerticalSolidList"/>
    <dgm:cxn modelId="{39C8BE1C-7B11-497E-8C14-A66A738F5128}" type="presParOf" srcId="{E4ADB617-F973-49B5-9E16-CD86432445FA}" destId="{4EAB3F85-7B2B-42F3-B6E3-E617786C2ADD}" srcOrd="2" destOrd="0" presId="urn:microsoft.com/office/officeart/2018/2/layout/IconVerticalSolidList"/>
    <dgm:cxn modelId="{0622AC07-6915-4B9B-88A5-3189AAB1C890}" type="presParOf" srcId="{E4ADB617-F973-49B5-9E16-CD86432445FA}" destId="{C4DDE752-656D-426C-85B4-6A1299B32D3C}" srcOrd="3" destOrd="0" presId="urn:microsoft.com/office/officeart/2018/2/layout/IconVerticalSolidList"/>
    <dgm:cxn modelId="{87147012-439F-4ADF-9D74-646658A1E53E}" type="presParOf" srcId="{53C3BE87-5D13-4112-B2E6-0F64E587788B}" destId="{E0CC08D4-DC53-4E35-89DB-1AAAA4376B5F}" srcOrd="1" destOrd="0" presId="urn:microsoft.com/office/officeart/2018/2/layout/IconVerticalSolidList"/>
    <dgm:cxn modelId="{20E48F13-37B4-4492-84CF-9EE210B79D01}" type="presParOf" srcId="{53C3BE87-5D13-4112-B2E6-0F64E587788B}" destId="{5DDD042C-3652-45F1-A4F2-DEFFCE9749F6}" srcOrd="2" destOrd="0" presId="urn:microsoft.com/office/officeart/2018/2/layout/IconVerticalSolidList"/>
    <dgm:cxn modelId="{E7588B8A-A0EC-450C-8604-47CBCC05E805}" type="presParOf" srcId="{5DDD042C-3652-45F1-A4F2-DEFFCE9749F6}" destId="{913186C3-5ECB-430E-8C33-9BE778AF8017}" srcOrd="0" destOrd="0" presId="urn:microsoft.com/office/officeart/2018/2/layout/IconVerticalSolidList"/>
    <dgm:cxn modelId="{769A5C68-A119-41BD-95FD-9159D93F1A49}" type="presParOf" srcId="{5DDD042C-3652-45F1-A4F2-DEFFCE9749F6}" destId="{B63CA40D-06D8-4AEA-A408-0B9FF51924CE}" srcOrd="1" destOrd="0" presId="urn:microsoft.com/office/officeart/2018/2/layout/IconVerticalSolidList"/>
    <dgm:cxn modelId="{E0050A47-098A-4F49-ACA1-947F0C178597}" type="presParOf" srcId="{5DDD042C-3652-45F1-A4F2-DEFFCE9749F6}" destId="{C31F2200-28A0-49F2-9083-5DCBA0D48347}" srcOrd="2" destOrd="0" presId="urn:microsoft.com/office/officeart/2018/2/layout/IconVerticalSolidList"/>
    <dgm:cxn modelId="{F2AC0B1D-B57E-4D48-A360-3818899550CE}" type="presParOf" srcId="{5DDD042C-3652-45F1-A4F2-DEFFCE9749F6}" destId="{8CC1542F-B085-441D-8806-FD8DF92EB3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A3DB5-461B-0140-8535-8E214587446D}">
      <dsp:nvSpPr>
        <dsp:cNvPr id="0" name=""/>
        <dsp:cNvSpPr/>
      </dsp:nvSpPr>
      <dsp:spPr>
        <a:xfrm>
          <a:off x="0" y="313630"/>
          <a:ext cx="6170908" cy="1096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931" tIns="249936" rIns="47893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Strengths: </a:t>
          </a:r>
          <a:r>
            <a:rPr lang="en-US" sz="1200" kern="1200" dirty="0"/>
            <a:t>					</a:t>
          </a:r>
          <a:r>
            <a:rPr lang="en-US" sz="1200" b="1" kern="1200" dirty="0"/>
            <a:t>Weaknesses: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200" kern="1200" dirty="0"/>
            <a:t>+ Flexible 					-  Multivariate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200" kern="1200" dirty="0"/>
            <a:t>+ Easy implementation &amp; interpretation		- Pre-processing &amp; tuning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200" kern="1200" dirty="0"/>
            <a:t>+ Reliable forecasting &amp; confidence intervals</a:t>
          </a:r>
        </a:p>
      </dsp:txBody>
      <dsp:txXfrm>
        <a:off x="0" y="313630"/>
        <a:ext cx="6170908" cy="1096199"/>
      </dsp:txXfrm>
    </dsp:sp>
    <dsp:sp modelId="{FCF2B46C-3C6E-0E4E-BD81-030970E6CFA2}">
      <dsp:nvSpPr>
        <dsp:cNvPr id="0" name=""/>
        <dsp:cNvSpPr/>
      </dsp:nvSpPr>
      <dsp:spPr>
        <a:xfrm>
          <a:off x="308545" y="136510"/>
          <a:ext cx="4319635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72" tIns="0" rIns="16327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Auto ARIMA</a:t>
          </a:r>
        </a:p>
      </dsp:txBody>
      <dsp:txXfrm>
        <a:off x="325838" y="153803"/>
        <a:ext cx="4285049" cy="319654"/>
      </dsp:txXfrm>
    </dsp:sp>
    <dsp:sp modelId="{13C7CC92-365F-2846-A1DE-E0CE1DB20043}">
      <dsp:nvSpPr>
        <dsp:cNvPr id="0" name=""/>
        <dsp:cNvSpPr/>
      </dsp:nvSpPr>
      <dsp:spPr>
        <a:xfrm>
          <a:off x="0" y="1651750"/>
          <a:ext cx="6170908" cy="1096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7813"/>
              <a:satOff val="4346"/>
              <a:lumOff val="-3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931" tIns="249936" rIns="47893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Strengths:</a:t>
          </a:r>
          <a:r>
            <a:rPr lang="en-US" sz="1200" kern="1200" dirty="0"/>
            <a:t>					</a:t>
          </a:r>
          <a:r>
            <a:rPr lang="en-US" sz="1200" b="1" kern="1200" dirty="0"/>
            <a:t>Weaknesses: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Linear data					- Prone to underfitting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Simple Implementation			- Sensitive to outliers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Overfitting reduced by regularization		- Assumes independence </a:t>
          </a:r>
        </a:p>
      </dsp:txBody>
      <dsp:txXfrm>
        <a:off x="0" y="1651750"/>
        <a:ext cx="6170908" cy="1096199"/>
      </dsp:txXfrm>
    </dsp:sp>
    <dsp:sp modelId="{CC1A48A2-959C-A549-95B8-F8DB40047823}">
      <dsp:nvSpPr>
        <dsp:cNvPr id="0" name=""/>
        <dsp:cNvSpPr/>
      </dsp:nvSpPr>
      <dsp:spPr>
        <a:xfrm>
          <a:off x="308545" y="1474630"/>
          <a:ext cx="4319635" cy="354240"/>
        </a:xfrm>
        <a:prstGeom prst="roundRect">
          <a:avLst/>
        </a:prstGeom>
        <a:solidFill>
          <a:schemeClr val="accent2">
            <a:hueOff val="37813"/>
            <a:satOff val="4346"/>
            <a:lumOff val="-34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72" tIns="0" rIns="16327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Linear Regression</a:t>
          </a:r>
          <a:endParaRPr lang="en-US" sz="1200" kern="1200" dirty="0"/>
        </a:p>
      </dsp:txBody>
      <dsp:txXfrm>
        <a:off x="325838" y="1491923"/>
        <a:ext cx="4285049" cy="319654"/>
      </dsp:txXfrm>
    </dsp:sp>
    <dsp:sp modelId="{039AFB81-9CF3-3D42-B899-636946618DD9}">
      <dsp:nvSpPr>
        <dsp:cNvPr id="0" name=""/>
        <dsp:cNvSpPr/>
      </dsp:nvSpPr>
      <dsp:spPr>
        <a:xfrm>
          <a:off x="0" y="3001445"/>
          <a:ext cx="6170908" cy="1285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75626"/>
              <a:satOff val="8693"/>
              <a:lumOff val="-69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931" tIns="249936" rIns="47893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Strengths:</a:t>
          </a:r>
          <a:r>
            <a:rPr lang="en-US" sz="1200" kern="1200" dirty="0"/>
            <a:t>					</a:t>
          </a:r>
          <a:r>
            <a:rPr lang="en-US" sz="1200" b="1" kern="1200" dirty="0"/>
            <a:t>Weaknesses: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High Accuracy					- Complex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Fast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Easy Tuning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Variable Ranking</a:t>
          </a:r>
        </a:p>
      </dsp:txBody>
      <dsp:txXfrm>
        <a:off x="0" y="3001445"/>
        <a:ext cx="6170908" cy="1285199"/>
      </dsp:txXfrm>
    </dsp:sp>
    <dsp:sp modelId="{9762DBF0-080A-8148-B736-2D481723B5DA}">
      <dsp:nvSpPr>
        <dsp:cNvPr id="0" name=""/>
        <dsp:cNvSpPr/>
      </dsp:nvSpPr>
      <dsp:spPr>
        <a:xfrm>
          <a:off x="308545" y="2812750"/>
          <a:ext cx="4319635" cy="354240"/>
        </a:xfrm>
        <a:prstGeom prst="roundRect">
          <a:avLst/>
        </a:prstGeom>
        <a:solidFill>
          <a:schemeClr val="accent2">
            <a:hueOff val="75626"/>
            <a:satOff val="8693"/>
            <a:lumOff val="-69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72" tIns="0" rIns="16327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XGBoost</a:t>
          </a:r>
          <a:r>
            <a:rPr lang="en-US" sz="1200" kern="1200" dirty="0"/>
            <a:t> Regression</a:t>
          </a:r>
        </a:p>
      </dsp:txBody>
      <dsp:txXfrm>
        <a:off x="325838" y="2830043"/>
        <a:ext cx="4285049" cy="319654"/>
      </dsp:txXfrm>
    </dsp:sp>
    <dsp:sp modelId="{C08A2804-26C7-5042-82B3-DBB12273A618}">
      <dsp:nvSpPr>
        <dsp:cNvPr id="0" name=""/>
        <dsp:cNvSpPr/>
      </dsp:nvSpPr>
      <dsp:spPr>
        <a:xfrm>
          <a:off x="0" y="4516990"/>
          <a:ext cx="6170908" cy="1700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8931" tIns="249936" rIns="47893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b="1" kern="1200" dirty="0"/>
            <a:t>Strengths: </a:t>
          </a:r>
          <a:r>
            <a:rPr lang="en-US" sz="1200" kern="1200" dirty="0"/>
            <a:t>					</a:t>
          </a:r>
          <a:r>
            <a:rPr lang="en-US" sz="1200" b="1" kern="1200" dirty="0"/>
            <a:t>Weaknesses: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Resistant to noise 				- Computational complexity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Manges high dimensional datasets		- Interpretability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Feature relevance				- Overfitting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Non-Parametric Nature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Handles missing values &amp; outliers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+ Handles numerical &amp; categorical data</a:t>
          </a:r>
        </a:p>
      </dsp:txBody>
      <dsp:txXfrm>
        <a:off x="0" y="4516990"/>
        <a:ext cx="6170908" cy="1700999"/>
      </dsp:txXfrm>
    </dsp:sp>
    <dsp:sp modelId="{348483DA-217F-5C4A-8469-7253F687D6E5}">
      <dsp:nvSpPr>
        <dsp:cNvPr id="0" name=""/>
        <dsp:cNvSpPr/>
      </dsp:nvSpPr>
      <dsp:spPr>
        <a:xfrm>
          <a:off x="345422" y="4339870"/>
          <a:ext cx="4319635" cy="354240"/>
        </a:xfrm>
        <a:prstGeom prst="roundRect">
          <a:avLst/>
        </a:prstGeom>
        <a:solidFill>
          <a:schemeClr val="accent2">
            <a:hueOff val="113439"/>
            <a:satOff val="13039"/>
            <a:lumOff val="-1039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272" tIns="0" rIns="16327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Forest Regression</a:t>
          </a:r>
        </a:p>
      </dsp:txBody>
      <dsp:txXfrm>
        <a:off x="362715" y="4357163"/>
        <a:ext cx="4285049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200EC-768E-C84E-8E7C-4197AB4FB8B9}">
      <dsp:nvSpPr>
        <dsp:cNvPr id="0" name=""/>
        <dsp:cNvSpPr/>
      </dsp:nvSpPr>
      <dsp:spPr>
        <a:xfrm>
          <a:off x="0" y="579"/>
          <a:ext cx="98497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BDB48-B3F3-3E48-9791-95B56722B7BB}">
      <dsp:nvSpPr>
        <dsp:cNvPr id="0" name=""/>
        <dsp:cNvSpPr/>
      </dsp:nvSpPr>
      <dsp:spPr>
        <a:xfrm>
          <a:off x="0" y="579"/>
          <a:ext cx="9849751" cy="527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accent4">
                  <a:lumMod val="75000"/>
                </a:schemeClr>
              </a:solidFill>
            </a:rPr>
            <a:t>ASSUMPTIONS</a:t>
          </a:r>
          <a:endParaRPr lang="en-US" sz="24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0" y="579"/>
        <a:ext cx="9849751" cy="527519"/>
      </dsp:txXfrm>
    </dsp:sp>
    <dsp:sp modelId="{DFFC84B4-3BC4-624B-A0D9-05BB479BDABB}">
      <dsp:nvSpPr>
        <dsp:cNvPr id="0" name=""/>
        <dsp:cNvSpPr/>
      </dsp:nvSpPr>
      <dsp:spPr>
        <a:xfrm>
          <a:off x="0" y="528098"/>
          <a:ext cx="98497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65F11-5AA6-4F4F-92A9-577EFDBD322E}">
      <dsp:nvSpPr>
        <dsp:cNvPr id="0" name=""/>
        <dsp:cNvSpPr/>
      </dsp:nvSpPr>
      <dsp:spPr>
        <a:xfrm>
          <a:off x="0" y="528098"/>
          <a:ext cx="9849751" cy="527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Stationarity and Invertibility</a:t>
          </a:r>
        </a:p>
      </dsp:txBody>
      <dsp:txXfrm>
        <a:off x="0" y="528098"/>
        <a:ext cx="9849751" cy="527519"/>
      </dsp:txXfrm>
    </dsp:sp>
    <dsp:sp modelId="{EFB56506-27AA-2A40-B7F8-E6AAE8BAA72A}">
      <dsp:nvSpPr>
        <dsp:cNvPr id="0" name=""/>
        <dsp:cNvSpPr/>
      </dsp:nvSpPr>
      <dsp:spPr>
        <a:xfrm>
          <a:off x="0" y="1055618"/>
          <a:ext cx="98497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87C4D-74C3-D846-BF03-C3B4F758BF3B}">
      <dsp:nvSpPr>
        <dsp:cNvPr id="0" name=""/>
        <dsp:cNvSpPr/>
      </dsp:nvSpPr>
      <dsp:spPr>
        <a:xfrm>
          <a:off x="0" y="1055618"/>
          <a:ext cx="9849751" cy="527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Imputation of 0 Amounts with category mean</a:t>
          </a:r>
        </a:p>
      </dsp:txBody>
      <dsp:txXfrm>
        <a:off x="0" y="1055618"/>
        <a:ext cx="9849751" cy="527519"/>
      </dsp:txXfrm>
    </dsp:sp>
    <dsp:sp modelId="{8EF53124-6594-DA48-8333-DC99334623CE}">
      <dsp:nvSpPr>
        <dsp:cNvPr id="0" name=""/>
        <dsp:cNvSpPr/>
      </dsp:nvSpPr>
      <dsp:spPr>
        <a:xfrm>
          <a:off x="0" y="1583137"/>
          <a:ext cx="98497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E2E25-29FD-AF4A-826A-579CE10EFAEF}">
      <dsp:nvSpPr>
        <dsp:cNvPr id="0" name=""/>
        <dsp:cNvSpPr/>
      </dsp:nvSpPr>
      <dsp:spPr>
        <a:xfrm>
          <a:off x="0" y="1583137"/>
          <a:ext cx="9849751" cy="527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accent4">
                  <a:lumMod val="75000"/>
                </a:schemeClr>
              </a:solidFill>
            </a:rPr>
            <a:t>LIMITATIONS</a:t>
          </a:r>
          <a:endParaRPr lang="en-US" sz="24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0" y="1583137"/>
        <a:ext cx="9849751" cy="527519"/>
      </dsp:txXfrm>
    </dsp:sp>
    <dsp:sp modelId="{2091E7CB-6BC2-2D4C-AC63-A84C6186E5EA}">
      <dsp:nvSpPr>
        <dsp:cNvPr id="0" name=""/>
        <dsp:cNvSpPr/>
      </dsp:nvSpPr>
      <dsp:spPr>
        <a:xfrm>
          <a:off x="0" y="2110656"/>
          <a:ext cx="98497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B7F19-796E-4949-AE4B-E4169AC5F58C}">
      <dsp:nvSpPr>
        <dsp:cNvPr id="0" name=""/>
        <dsp:cNvSpPr/>
      </dsp:nvSpPr>
      <dsp:spPr>
        <a:xfrm>
          <a:off x="0" y="2110656"/>
          <a:ext cx="9849751" cy="527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Only one quarter of data</a:t>
          </a:r>
        </a:p>
      </dsp:txBody>
      <dsp:txXfrm>
        <a:off x="0" y="2110656"/>
        <a:ext cx="9849751" cy="527519"/>
      </dsp:txXfrm>
    </dsp:sp>
    <dsp:sp modelId="{053881A4-51C1-1340-BAC3-3D50BF56C2E4}">
      <dsp:nvSpPr>
        <dsp:cNvPr id="0" name=""/>
        <dsp:cNvSpPr/>
      </dsp:nvSpPr>
      <dsp:spPr>
        <a:xfrm>
          <a:off x="0" y="2638175"/>
          <a:ext cx="98497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3C3C1-0971-8B46-A867-CC32A527BBC9}">
      <dsp:nvSpPr>
        <dsp:cNvPr id="0" name=""/>
        <dsp:cNvSpPr/>
      </dsp:nvSpPr>
      <dsp:spPr>
        <a:xfrm>
          <a:off x="0" y="2638175"/>
          <a:ext cx="9849751" cy="527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accent4">
                  <a:lumMod val="75000"/>
                </a:schemeClr>
              </a:solidFill>
            </a:rPr>
            <a:t>CHALLENGES/ISSUES</a:t>
          </a:r>
          <a:endParaRPr lang="en-US" sz="24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0" y="2638175"/>
        <a:ext cx="9849751" cy="527519"/>
      </dsp:txXfrm>
    </dsp:sp>
    <dsp:sp modelId="{4ABEBD38-51C5-CB43-936A-1C22C5505393}">
      <dsp:nvSpPr>
        <dsp:cNvPr id="0" name=""/>
        <dsp:cNvSpPr/>
      </dsp:nvSpPr>
      <dsp:spPr>
        <a:xfrm>
          <a:off x="0" y="3165694"/>
          <a:ext cx="98497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A97A0-9921-8E4F-AE46-4C12B3B51FDE}">
      <dsp:nvSpPr>
        <dsp:cNvPr id="0" name=""/>
        <dsp:cNvSpPr/>
      </dsp:nvSpPr>
      <dsp:spPr>
        <a:xfrm>
          <a:off x="0" y="3165694"/>
          <a:ext cx="9849751" cy="527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Ten features with null values </a:t>
          </a:r>
        </a:p>
      </dsp:txBody>
      <dsp:txXfrm>
        <a:off x="0" y="3165694"/>
        <a:ext cx="9849751" cy="527519"/>
      </dsp:txXfrm>
    </dsp:sp>
    <dsp:sp modelId="{87CED2DE-8422-B14A-A6EA-9EB376701F86}">
      <dsp:nvSpPr>
        <dsp:cNvPr id="0" name=""/>
        <dsp:cNvSpPr/>
      </dsp:nvSpPr>
      <dsp:spPr>
        <a:xfrm>
          <a:off x="0" y="3693213"/>
          <a:ext cx="98497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E20CE-AAC3-9F4C-89F9-024BE1CBF254}">
      <dsp:nvSpPr>
        <dsp:cNvPr id="0" name=""/>
        <dsp:cNvSpPr/>
      </dsp:nvSpPr>
      <dsp:spPr>
        <a:xfrm>
          <a:off x="0" y="3693213"/>
          <a:ext cx="9849751" cy="527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Susceptible to outliers and anomalies</a:t>
          </a:r>
        </a:p>
      </dsp:txBody>
      <dsp:txXfrm>
        <a:off x="0" y="3693213"/>
        <a:ext cx="9849751" cy="527519"/>
      </dsp:txXfrm>
    </dsp:sp>
    <dsp:sp modelId="{904224DB-16AD-7F4B-9CA5-E1C7DCC6C71E}">
      <dsp:nvSpPr>
        <dsp:cNvPr id="0" name=""/>
        <dsp:cNvSpPr/>
      </dsp:nvSpPr>
      <dsp:spPr>
        <a:xfrm>
          <a:off x="0" y="4220733"/>
          <a:ext cx="984975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050E1-F72F-334B-96C4-1EF59AD00979}">
      <dsp:nvSpPr>
        <dsp:cNvPr id="0" name=""/>
        <dsp:cNvSpPr/>
      </dsp:nvSpPr>
      <dsp:spPr>
        <a:xfrm>
          <a:off x="0" y="4220733"/>
          <a:ext cx="9849751" cy="527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    No negative sale amounts for cancellations</a:t>
          </a:r>
        </a:p>
      </dsp:txBody>
      <dsp:txXfrm>
        <a:off x="0" y="4220733"/>
        <a:ext cx="9849751" cy="527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32C27-A8B8-4E33-8D77-1C1B48B93CEE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F81CA-8D9B-4DDF-B4F9-219D16C4D687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DE752-656D-426C-85B4-6A1299B32D3C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Decision making based on estimated forecasting that has not happened yet.</a:t>
          </a:r>
        </a:p>
      </dsp:txBody>
      <dsp:txXfrm>
        <a:off x="1507738" y="707092"/>
        <a:ext cx="9007861" cy="1305401"/>
      </dsp:txXfrm>
    </dsp:sp>
    <dsp:sp modelId="{913186C3-5ECB-430E-8C33-9BE778AF8017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3CA40D-06D8-4AEA-A408-0B9FF51924CE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1542F-B085-441D-8806-FD8DF92EB3C6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 is essential data science initiatives are not intentionally or unintentionally be steered by political views.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737C6-1DDB-8241-91D6-35E9DB9EB8B8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90048-63B2-8C4B-BE47-A55EA4757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71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90048-63B2-8C4B-BE47-A55EA4757E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3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90048-63B2-8C4B-BE47-A55EA4757E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3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90048-63B2-8C4B-BE47-A55EA4757E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30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90048-63B2-8C4B-BE47-A55EA4757E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1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90048-63B2-8C4B-BE47-A55EA4757E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4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90048-63B2-8C4B-BE47-A55EA4757E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90048-63B2-8C4B-BE47-A55EA4757E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4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90048-63B2-8C4B-BE47-A55EA4757E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3DC0-F2DF-DA1F-D5DB-57A8EC1E6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8220E-5BDE-9EB1-3A62-44D87FD90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F04A-8C79-C959-30FE-4F7ABB17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41E24-0207-CC9A-90CE-388A78BB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C17F-ACD2-DBAC-C502-3C9089C4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7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9EAA-186A-3AFD-AAFC-3CF1DDA4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05DF5-0734-AE74-BF1E-88E9B4CE2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98FBF-2E4E-FC48-9006-58EC3230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BB835-60C2-39E0-FFBE-39262BA0E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5BCBB-3F92-A075-D286-7D2656F8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7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C01C0-35F2-2A61-0C0B-E3832667B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AF967-E85B-CF52-74DB-2EF740B9B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30345-C5D8-474E-CDB0-36BC4245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24734-D1A6-FFE9-9C6B-ADE68288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C4175-AA36-4B4A-B228-304DF3A22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58DB-E5A9-FD58-8C7C-8D5C5342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6EC2-7400-F484-EB93-472140894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651AE-2FAF-E0E4-AB04-C49E507C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1B4D5-DA6A-260D-61BE-81165EB0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F649C-BE70-ECBE-DA42-EE016A39E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1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EA5C-EFF5-5447-560B-A1D332E8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86F32-FEB4-F11A-79F1-1983BE779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52AE5-705B-B024-B560-5A386D4B7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3B553-041D-0656-816A-145F1AED0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52F3E-F29B-911D-7FA2-28DD39AF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8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D0E9-B68A-D291-08B5-B96D6CF3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F0171-BE35-41E1-637F-90365B78B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6087F-D3E7-9031-CA0B-37E782328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1B88E-E04B-95D3-BB7B-E5A0B89CB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0BCEA-2F71-2727-064E-E5F332F6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BB94E-8DF5-6674-DD34-ACC55B45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3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47B3-93D0-4011-8289-E585E66B2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94861-406F-E145-0D38-6279BF6DE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42077-9E71-2CEF-5036-99AEDCB0A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B1D35-F9F5-AA12-048C-4DC53EA25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66947-050C-63E9-F0D2-6E9D02236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BFA17-E546-2B24-FB57-F563D1F1F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92A0A4-CD26-9025-B3D9-34BBA21BB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E3A48-5A1D-CF72-C5F9-3A8549E0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9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1B27-C0DC-C264-DBDC-B220DF2B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B5DBE1-75DE-1E45-A66A-3EFE69220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B2576-C2B6-F4BC-67F9-93112F7D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9B945-5A46-B7CB-C10C-651FFD2D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7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FF5AC4-7FE4-D409-F20E-01C40DF1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A3D89-E59B-593F-A041-A8927882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4619-B824-40DC-2689-5863C20C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51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F711-5A02-B57F-A05D-564483B4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17FCB-4030-8923-A665-A5C4569D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E7B4E-2F78-E7AF-7404-323572E60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CA3EB-D32E-B8F4-A7AB-3117D9C07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76FB0-D963-2A6E-7618-E6CCED5F0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B6B03-286A-A122-0D85-33AAE895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0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4E58-015C-4392-D643-ACDC2E3E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B31A3-DEE7-3C77-ABF7-37BA07958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03CAF-BEA6-3D91-11B6-6601D1225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13A8F-0DCD-4A9D-FF54-63F5D682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E9D3B-3B5A-39EF-E3E9-DB54837F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92DC1-EF77-DA2C-FA19-5F58E601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44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DCF1D9-78E1-420C-442D-86F61DB1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961BB-134A-6BD1-7E89-0CC34C50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7CDE2-115A-8145-0384-76B083E85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6A7537-0570-6343-A27E-15CA19948F3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21A1E-4205-5C0C-19DA-F9CD3CAAF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FF044-1A58-FE5C-BEFC-86ADEAC35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03D5DA-C942-5244-A45B-AFF6F3F47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3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11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practical-time-series/9781492041641/ch01.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people.duke.edu/~rnau/ethics.htm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www.doofinder.com/en/blog/sales-forecast-e-commerce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www.kaggle.com/datasets/thedevastator/unlock-profits-with-e-commerce-sales-data" TargetMode="External"/><Relationship Id="rId10" Type="http://schemas.openxmlformats.org/officeDocument/2006/relationships/hyperlink" Target="https://www.financestrategists.com/wealth-management/fundamental-vs-technical-analysis/autoregressive-integrated-moving-average-arima/" TargetMode="External"/><Relationship Id="rId4" Type="http://schemas.openxmlformats.org/officeDocument/2006/relationships/notesSlide" Target="../notesSlides/notesSlide8.xml"/><Relationship Id="rId9" Type="http://schemas.openxmlformats.org/officeDocument/2006/relationships/hyperlink" Target="https://builtin.com/data-science/time-series-mod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E626C-8E46-984D-5513-29141999F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 dirty="0"/>
              <a:t> eCommerce Sales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8CD85-841C-2B17-D5B6-87F4EFD2F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en-US" sz="1500" dirty="0"/>
              <a:t>Author: Dominique Grimes</a:t>
            </a:r>
          </a:p>
          <a:p>
            <a:r>
              <a:rPr lang="en-US" sz="1500" dirty="0"/>
              <a:t>Date: July 21, 2024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Audio 17">
            <a:extLst>
              <a:ext uri="{FF2B5EF4-FFF2-40B4-BE49-F238E27FC236}">
                <a16:creationId xmlns:a16="http://schemas.microsoft.com/office/drawing/2014/main" id="{A8D92EE9-6E54-C935-9BA5-CE16E7577B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6"/>
    </mc:Choice>
    <mc:Fallback xmlns="">
      <p:transition spd="slow" advTm="7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EC6E0-C5EE-7B8A-5DCF-DEEDA69E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Business Problem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DFBD-7593-BB34-C0A6-C21922B8F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Businesses need a way to anticipate risks, proactively support client demands, and have data to supplement making certain business decisions. </a:t>
            </a:r>
          </a:p>
        </p:txBody>
      </p:sp>
      <p:pic>
        <p:nvPicPr>
          <p:cNvPr id="45" name="Audio 44">
            <a:extLst>
              <a:ext uri="{FF2B5EF4-FFF2-40B4-BE49-F238E27FC236}">
                <a16:creationId xmlns:a16="http://schemas.microsoft.com/office/drawing/2014/main" id="{67E31221-57BE-A67C-1C7D-07EF9C1FC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2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32"/>
    </mc:Choice>
    <mc:Fallback xmlns="">
      <p:transition spd="slow" advTm="42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8833E-2B28-AC55-E4F6-9ED59BCE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03" y="714193"/>
            <a:ext cx="3228887" cy="916791"/>
          </a:xfrm>
        </p:spPr>
        <p:txBody>
          <a:bodyPr anchor="ctr">
            <a:normAutofit/>
          </a:bodyPr>
          <a:lstStyle/>
          <a:p>
            <a:r>
              <a:rPr lang="en-US" sz="5400" dirty="0"/>
              <a:t>The Data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9FC70A-10F4-67D4-3742-2CA82683C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268" y="1641512"/>
            <a:ext cx="2580704" cy="246221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u="sng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FEATURES USED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Date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Month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Day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Day of week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Day of year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Week of year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Amount (target)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50616-5C34-047A-F7E8-ECCA05CECE2F}"/>
              </a:ext>
            </a:extLst>
          </p:cNvPr>
          <p:cNvSpPr txBox="1"/>
          <p:nvPr/>
        </p:nvSpPr>
        <p:spPr>
          <a:xfrm>
            <a:off x="794500" y="3793765"/>
            <a:ext cx="305947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CLEANING/ANALYSIS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anage null values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value counts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summary statistics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istograms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utliers/boxplots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scatterplots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correlations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decomposition &amp; Dicky Fuller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6C7DE-FC8B-DC63-9327-546547DD0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456" y="751274"/>
            <a:ext cx="2220362" cy="1638283"/>
          </a:xfrm>
          <a:prstGeom prst="rect">
            <a:avLst/>
          </a:prstGeom>
        </p:spPr>
      </p:pic>
      <p:pic>
        <p:nvPicPr>
          <p:cNvPr id="4" name="Picture 3" descr="A graph of sales&#10;&#10;Description automatically generated">
            <a:extLst>
              <a:ext uri="{FF2B5EF4-FFF2-40B4-BE49-F238E27FC236}">
                <a16:creationId xmlns:a16="http://schemas.microsoft.com/office/drawing/2014/main" id="{48EBA308-28B0-5B15-1315-D4F1640C2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093" y="761699"/>
            <a:ext cx="2097768" cy="1578798"/>
          </a:xfrm>
          <a:prstGeom prst="rect">
            <a:avLst/>
          </a:prstGeom>
        </p:spPr>
      </p:pic>
      <p:pic>
        <p:nvPicPr>
          <p:cNvPr id="5" name="Picture 4" descr="A graph of sales&#10;&#10;Description automatically generated">
            <a:extLst>
              <a:ext uri="{FF2B5EF4-FFF2-40B4-BE49-F238E27FC236}">
                <a16:creationId xmlns:a16="http://schemas.microsoft.com/office/drawing/2014/main" id="{51434146-9BC6-712F-4D7D-D06D712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0197" y="793193"/>
            <a:ext cx="2180400" cy="1596364"/>
          </a:xfrm>
          <a:prstGeom prst="rect">
            <a:avLst/>
          </a:prstGeom>
        </p:spPr>
      </p:pic>
      <p:pic>
        <p:nvPicPr>
          <p:cNvPr id="6" name="Picture 5" descr="A graph of a graph of sales&#10;&#10;Description automatically generated with medium confidence">
            <a:extLst>
              <a:ext uri="{FF2B5EF4-FFF2-40B4-BE49-F238E27FC236}">
                <a16:creationId xmlns:a16="http://schemas.microsoft.com/office/drawing/2014/main" id="{6BA9E52A-23F1-EC07-B357-02F6BA0468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28" y="4372723"/>
            <a:ext cx="2373697" cy="183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44DB26-4463-31A6-BD6B-D69E5E5EB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674" y="2378790"/>
            <a:ext cx="6375254" cy="204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A132FD-E1D6-CBE6-3ABC-2463FCB5A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744" y="4411472"/>
            <a:ext cx="2373697" cy="177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Audio 38">
            <a:extLst>
              <a:ext uri="{FF2B5EF4-FFF2-40B4-BE49-F238E27FC236}">
                <a16:creationId xmlns:a16="http://schemas.microsoft.com/office/drawing/2014/main" id="{8BBB27FF-9813-BFFF-DD98-BB799BDC3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4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195"/>
    </mc:Choice>
    <mc:Fallback xmlns="">
      <p:transition spd="slow" advTm="224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6A7ED-356D-8966-F4E4-50D5CA25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4C1E38-A3D5-47ED-0040-55AC6B36C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7088867"/>
              </p:ext>
            </p:extLst>
          </p:nvPr>
        </p:nvGraphicFramePr>
        <p:xfrm>
          <a:off x="5542672" y="324091"/>
          <a:ext cx="6170908" cy="6354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2" name="Audio 61">
            <a:extLst>
              <a:ext uri="{FF2B5EF4-FFF2-40B4-BE49-F238E27FC236}">
                <a16:creationId xmlns:a16="http://schemas.microsoft.com/office/drawing/2014/main" id="{34BEA276-F408-4F89-856F-7761044DC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3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33"/>
    </mc:Choice>
    <mc:Fallback xmlns="">
      <p:transition spd="slow" advTm="32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3A4A0-BE70-B188-828A-AE80768B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AE72CA-32E9-6848-7FF9-0B35E8E54A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304227"/>
              </p:ext>
            </p:extLst>
          </p:nvPr>
        </p:nvGraphicFramePr>
        <p:xfrm>
          <a:off x="296115" y="2361235"/>
          <a:ext cx="6799166" cy="3179714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3014245">
                  <a:extLst>
                    <a:ext uri="{9D8B030D-6E8A-4147-A177-3AD203B41FA5}">
                      <a16:colId xmlns:a16="http://schemas.microsoft.com/office/drawing/2014/main" val="4015134100"/>
                    </a:ext>
                  </a:extLst>
                </a:gridCol>
                <a:gridCol w="1782501">
                  <a:extLst>
                    <a:ext uri="{9D8B030D-6E8A-4147-A177-3AD203B41FA5}">
                      <a16:colId xmlns:a16="http://schemas.microsoft.com/office/drawing/2014/main" val="3673456794"/>
                    </a:ext>
                  </a:extLst>
                </a:gridCol>
                <a:gridCol w="2002420">
                  <a:extLst>
                    <a:ext uri="{9D8B030D-6E8A-4147-A177-3AD203B41FA5}">
                      <a16:colId xmlns:a16="http://schemas.microsoft.com/office/drawing/2014/main" val="3220260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</a:rPr>
                        <a:t>Model</a:t>
                      </a:r>
                      <a:endParaRPr lang="en-US" sz="1600" b="1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</a:rPr>
                        <a:t>Root Mean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</a:rPr>
                        <a:t>Squared Error</a:t>
                      </a:r>
                      <a:endParaRPr lang="en-US" sz="1600" b="1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</a:rPr>
                        <a:t>Weighted Mean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</a:rPr>
                        <a:t>Absolute % Error</a:t>
                      </a:r>
                      <a:endParaRPr lang="en-US" sz="1600" b="1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751995"/>
                  </a:ext>
                </a:extLst>
              </a:tr>
              <a:tr h="5989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</a:rPr>
                        <a:t>Auto ARIMA</a:t>
                      </a:r>
                      <a:endParaRPr lang="en-US" sz="1600" b="1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135,386</a:t>
                      </a:r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14.0%</a:t>
                      </a:r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897786"/>
                  </a:ext>
                </a:extLst>
              </a:tr>
              <a:tr h="5989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</a:rPr>
                        <a:t>Linear Regression</a:t>
                      </a:r>
                      <a:endParaRPr lang="en-US" sz="1600" b="1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126,488</a:t>
                      </a:r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22.4%</a:t>
                      </a:r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289803"/>
                  </a:ext>
                </a:extLst>
              </a:tr>
              <a:tr h="5989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err="1">
                          <a:solidFill>
                            <a:srgbClr val="FFFFFF"/>
                          </a:solidFill>
                          <a:effectLst/>
                        </a:rPr>
                        <a:t>XGBoost</a:t>
                      </a: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</a:rPr>
                        <a:t> Regression</a:t>
                      </a:r>
                      <a:endParaRPr lang="en-US" sz="1600" b="1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207,064</a:t>
                      </a:r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22.7%</a:t>
                      </a:r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47441"/>
                  </a:ext>
                </a:extLst>
              </a:tr>
              <a:tr h="5989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effectLst/>
                        </a:rPr>
                        <a:t>Random Forest Regression</a:t>
                      </a:r>
                      <a:endParaRPr lang="en-US" sz="1600" b="1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211,753</a:t>
                      </a:r>
                      <a:endParaRPr 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24.3%</a:t>
                      </a:r>
                      <a:endParaRPr 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824" marR="148095" marT="148095" marB="148095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77282"/>
                  </a:ext>
                </a:extLst>
              </a:tr>
            </a:tbl>
          </a:graphicData>
        </a:graphic>
      </p:graphicFrame>
      <p:pic>
        <p:nvPicPr>
          <p:cNvPr id="38" name="Audio 37">
            <a:extLst>
              <a:ext uri="{FF2B5EF4-FFF2-40B4-BE49-F238E27FC236}">
                <a16:creationId xmlns:a16="http://schemas.microsoft.com/office/drawing/2014/main" id="{5E8A5263-DF4E-7578-8D19-AE929BAE4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49" name="Picture 4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CF570B9-FE9E-B804-6EE8-DCB63F6B6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81" y="2337244"/>
            <a:ext cx="4648204" cy="3276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00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47"/>
    </mc:Choice>
    <mc:Fallback xmlns="">
      <p:transition spd="slow" advTm="80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9" name="Content Placeholder 2">
            <a:extLst>
              <a:ext uri="{FF2B5EF4-FFF2-40B4-BE49-F238E27FC236}">
                <a16:creationId xmlns:a16="http://schemas.microsoft.com/office/drawing/2014/main" id="{3B283C15-F38D-0695-530F-8FCB58487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8022"/>
              </p:ext>
            </p:extLst>
          </p:nvPr>
        </p:nvGraphicFramePr>
        <p:xfrm>
          <a:off x="1289304" y="1186249"/>
          <a:ext cx="9849751" cy="4748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Audio 17">
            <a:extLst>
              <a:ext uri="{FF2B5EF4-FFF2-40B4-BE49-F238E27FC236}">
                <a16:creationId xmlns:a16="http://schemas.microsoft.com/office/drawing/2014/main" id="{4EC50065-FE34-97B5-2089-96287AC23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9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77"/>
    </mc:Choice>
    <mc:Fallback xmlns="">
      <p:transition spd="slow" advTm="104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810E5-1378-96A9-DE88-051F9D522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Ethical Assessment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203C911-6A63-9161-0463-DA5820F8B8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194773"/>
              </p:ext>
            </p:extLst>
          </p:nvPr>
        </p:nvGraphicFramePr>
        <p:xfrm>
          <a:off x="838200" y="21304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Audio 26">
            <a:extLst>
              <a:ext uri="{FF2B5EF4-FFF2-40B4-BE49-F238E27FC236}">
                <a16:creationId xmlns:a16="http://schemas.microsoft.com/office/drawing/2014/main" id="{3C90A005-8F0C-E754-FF8E-6292EE61C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3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71"/>
    </mc:Choice>
    <mc:Fallback xmlns="">
      <p:transition spd="slow" advTm="72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FC56-6CD0-D0CD-F0AE-E5EAF047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88561-BA82-8AF0-CEA2-85A6DFEB1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31" y="2695094"/>
            <a:ext cx="11802769" cy="3093516"/>
          </a:xfrm>
        </p:spPr>
        <p:txBody>
          <a:bodyPr anchor="ctr">
            <a:normAutofit fontScale="62500" lnSpcReduction="20000"/>
          </a:bodyPr>
          <a:lstStyle/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effectLst/>
                <a:latin typeface="+mj-lt"/>
                <a:ea typeface="Aptos" panose="020B0004020202020204" pitchFamily="34" charset="0"/>
                <a:cs typeface="Arial" panose="020B0604020202020204" pitchFamily="34" charset="0"/>
              </a:rPr>
              <a:t>REFERENCES</a:t>
            </a: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Anil. (2022). 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E-Commerce Sales Dataset.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Kaggle.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https://www.kaggle.com/datasets/thedevastator/unlock-profits-with-e-commerce-sales-data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Bosze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A. (n.d.). 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is an eCommerce Sales Forecast? (+ 3 Ways to Calculate It). 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DOOFINDER.  </a:t>
            </a:r>
            <a:r>
              <a:rPr lang="en-US" sz="18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https://www.doofinder.com/en/blog/sales-forecast-e-commerce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Nau, Robert. (n.d.). 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Statistical forecasting: notes on regression and time series.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Fuqua School of Business, Duke University.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https://people.duke.edu/~rnau/ethics.htm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Nielson, Aileen. (n.d.). 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Practical Time Series Analysis.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O’Reilly.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https://www.oreilly.com/library/view/practical-time-series/9781492041641/ch01.html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Peixeiro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Marco. (2023). 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Complete Guide to Time Series Models. </a:t>
            </a: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Builtin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https://builtin.com/data-science/time-series-model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Tamplin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, True. (2023). </a:t>
            </a:r>
            <a:r>
              <a:rPr lang="en-US" sz="1800" i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Autoregressive Integrated Moving Average (ARIMA). 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Finance Strategists</a:t>
            </a:r>
            <a:r>
              <a:rPr lang="en-US" sz="14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. </a:t>
            </a:r>
            <a:r>
              <a:rPr lang="en-US" sz="18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hlinkClick r:id="rId10"/>
              </a:rPr>
              <a:t>https://www.financestrategists.com/wealth-management/fundamental-vs-technical-analysis/autoregressive-integrated-moving-average-arima/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1800" b="1" dirty="0"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Audio 40">
            <a:extLst>
              <a:ext uri="{FF2B5EF4-FFF2-40B4-BE49-F238E27FC236}">
                <a16:creationId xmlns:a16="http://schemas.microsoft.com/office/drawing/2014/main" id="{0A0D6BDC-09CF-3A52-C021-45DA11B76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5"/>
    </mc:Choice>
    <mc:Fallback xmlns="">
      <p:transition spd="slow" advTm="7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4823</TotalTime>
  <Words>559</Words>
  <Application>Microsoft Macintosh PowerPoint</Application>
  <PresentationFormat>Widescreen</PresentationFormat>
  <Paragraphs>94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 eCommerce Sales Forecasting</vt:lpstr>
      <vt:lpstr>Business Problem</vt:lpstr>
      <vt:lpstr>The Data</vt:lpstr>
      <vt:lpstr>Models</vt:lpstr>
      <vt:lpstr>Model Evaluation</vt:lpstr>
      <vt:lpstr>PowerPoint Presentation</vt:lpstr>
      <vt:lpstr>Ethical Assessment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Grimes</dc:creator>
  <cp:lastModifiedBy>Dominique Grimes</cp:lastModifiedBy>
  <cp:revision>48</cp:revision>
  <dcterms:created xsi:type="dcterms:W3CDTF">2024-06-30T03:04:00Z</dcterms:created>
  <dcterms:modified xsi:type="dcterms:W3CDTF">2024-07-21T16:29:38Z</dcterms:modified>
</cp:coreProperties>
</file>